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8" r:id="rId13"/>
    <p:sldId id="279" r:id="rId14"/>
    <p:sldId id="280" r:id="rId15"/>
    <p:sldId id="281" r:id="rId16"/>
    <p:sldId id="282" r:id="rId17"/>
    <p:sldId id="28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42844" y="214290"/>
            <a:ext cx="8858312" cy="642942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_preview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A6D9EC"/>
              </a:clrFrom>
              <a:clrTo>
                <a:srgbClr val="A6D9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4572008"/>
            <a:ext cx="1571604" cy="2094163"/>
          </a:xfrm>
          <a:prstGeom prst="rect">
            <a:avLst/>
          </a:prstGeom>
        </p:spPr>
      </p:pic>
      <p:pic>
        <p:nvPicPr>
          <p:cNvPr id="10" name="Рисунок 9" descr="7))))))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7000"/>
          </a:blip>
          <a:stretch>
            <a:fillRect/>
          </a:stretch>
        </p:blipFill>
        <p:spPr>
          <a:xfrm>
            <a:off x="357158" y="3357562"/>
            <a:ext cx="1292221" cy="3214686"/>
          </a:xfrm>
          <a:prstGeom prst="rect">
            <a:avLst/>
          </a:prstGeom>
          <a:scene3d>
            <a:camera prst="orthographicFront">
              <a:rot lat="0" lon="10200000" rev="0"/>
            </a:camera>
            <a:lightRig rig="threePt" dir="t"/>
          </a:scene3d>
        </p:spPr>
      </p:pic>
      <p:pic>
        <p:nvPicPr>
          <p:cNvPr id="12" name="Рисунок 11" descr="108386039_large_020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6500794" y="0"/>
            <a:ext cx="2643206" cy="2584057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214282" y="214290"/>
            <a:ext cx="8715436" cy="650085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 descr="kolobok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285720" y="5123124"/>
            <a:ext cx="1714512" cy="1470182"/>
          </a:xfrm>
          <a:prstGeom prst="rect">
            <a:avLst/>
          </a:prstGeom>
        </p:spPr>
      </p:pic>
      <p:pic>
        <p:nvPicPr>
          <p:cNvPr id="22" name="Рисунок 21" descr="j56918_1305740307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6636659" y="2714620"/>
            <a:ext cx="2507341" cy="4143380"/>
          </a:xfrm>
          <a:prstGeom prst="rect">
            <a:avLst/>
          </a:prstGeom>
        </p:spPr>
      </p:pic>
      <p:pic>
        <p:nvPicPr>
          <p:cNvPr id="26" name="Рисунок 25" descr="108386039_large_020.jpg"/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0" y="0"/>
            <a:ext cx="2643206" cy="2584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3071834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Презентация на тему :</a:t>
            </a:r>
            <a:b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«В мире сказок».</a:t>
            </a:r>
            <a:b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60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071942"/>
            <a:ext cx="6072230" cy="1714512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400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Викторина 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для 1-4 классов.</a:t>
            </a:r>
          </a:p>
          <a:p>
            <a:endParaRPr lang="ru-RU" sz="4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534743-ac29976cc6e29d17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928802"/>
            <a:ext cx="2857500" cy="2857500"/>
          </a:xfrm>
        </p:spPr>
      </p:pic>
      <p:pic>
        <p:nvPicPr>
          <p:cNvPr id="6" name="Содержимое 5" descr="4d832cbde91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1428736"/>
            <a:ext cx="250033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8a6d1819c0696abbdfcffcf403aff9b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643050"/>
            <a:ext cx="292895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005-007-Vopros-V-kakoj-skazke-neposlushnyj-malchik-prevratilsja-v-zhivotnoe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1643050"/>
            <a:ext cx="2571768" cy="287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Узнай героя по описанию. 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Он был самым добрым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   Из всех докторов,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Хотел, чтобы каждый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Лечил все болезни: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Корь, свинку, бронхит-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Скажите скорее, кто он?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      </a:t>
            </a:r>
            <a:r>
              <a:rPr lang="ru-RU" dirty="0" smtClean="0">
                <a:solidFill>
                  <a:srgbClr val="FF0000"/>
                </a:solidFill>
              </a:rPr>
              <a:t>          И на мачеху стирала,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и горох перебирала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           По ночам при свечке.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А спала у печки.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Хороша как солнышко,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кто же это?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   </a:t>
            </a:r>
            <a:r>
              <a:rPr lang="ru-RU" dirty="0" smtClean="0">
                <a:solidFill>
                  <a:srgbClr val="FF0000"/>
                </a:solidFill>
              </a:rPr>
              <a:t>      Маленькая девочка весело бежит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По тропинке к домику,         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         Что в лесу стоит.          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Нужно этой девочке к бабушке скорей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Отнести корзиночку,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посланную с ней.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Была у злодея до пят борода.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 В театре всех кукол он мучил                                                   всегда!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«Подайте мне плетку!»,- гремел его бас.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 Скажите скорее, кто он?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В лесу жил в избушке   смешной толстячок.                                       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   С ним был  неразлучен сосед- Пятачок.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             Читал он </a:t>
            </a:r>
            <a:r>
              <a:rPr lang="ru-RU" sz="2800" dirty="0" err="1" smtClean="0">
                <a:solidFill>
                  <a:srgbClr val="FF0000"/>
                </a:solidFill>
              </a:rPr>
              <a:t>вопилки</a:t>
            </a:r>
            <a:r>
              <a:rPr lang="ru-RU" sz="2800" dirty="0" smtClean="0">
                <a:solidFill>
                  <a:srgbClr val="FF0000"/>
                </a:solidFill>
              </a:rPr>
              <a:t>   приятелю вслух.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                                            Скажите, кто он?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                 </a:t>
            </a:r>
            <a:r>
              <a:rPr lang="ru-RU" dirty="0" smtClean="0">
                <a:solidFill>
                  <a:srgbClr val="FF0000"/>
                </a:solidFill>
              </a:rPr>
              <a:t>Вот она какая,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 Большая-пребольшая.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 Вытащить ее решили.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 Вшестером ее тащили.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  Но уселась крепко.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   Что же это?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                          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Назови героя и сказку.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4fa11c22607c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3000396" cy="3410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35947-121030-cf2df57059c40d9473e7a93544e13ae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2124075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384220-bd3b08afd36d6d0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275274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76415770_3d58f71410af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357298"/>
            <a:ext cx="2286016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214974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Задания :</a:t>
            </a: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0"/>
            <a:ext cx="6143668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Назови второе имя героя</a:t>
            </a:r>
          </a:p>
          <a:p>
            <a:r>
              <a:rPr lang="ru-RU" dirty="0" smtClean="0">
                <a:latin typeface="Monotype Corsiva" pitchFamily="66" charset="0"/>
              </a:rPr>
              <a:t>Отгадай название русской народной    сказки</a:t>
            </a:r>
          </a:p>
          <a:p>
            <a:r>
              <a:rPr lang="ru-RU" dirty="0" smtClean="0">
                <a:latin typeface="Monotype Corsiva" pitchFamily="66" charset="0"/>
              </a:rPr>
              <a:t>Отгадай из какой сказки предмет</a:t>
            </a:r>
          </a:p>
          <a:p>
            <a:r>
              <a:rPr lang="ru-RU" dirty="0" smtClean="0">
                <a:latin typeface="Monotype Corsiva" pitchFamily="66" charset="0"/>
              </a:rPr>
              <a:t>Узнай героя по описанию</a:t>
            </a:r>
          </a:p>
          <a:p>
            <a:r>
              <a:rPr lang="ru-RU" dirty="0" smtClean="0">
                <a:latin typeface="Monotype Corsiva" pitchFamily="66" charset="0"/>
              </a:rPr>
              <a:t>Назови героя и сказку</a:t>
            </a:r>
          </a:p>
          <a:p>
            <a:r>
              <a:rPr lang="ru-RU" dirty="0" smtClean="0">
                <a:latin typeface="Monotype Corsiva" pitchFamily="66" charset="0"/>
              </a:rPr>
              <a:t>Из какой сказки слова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96327165_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278608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8766723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500174"/>
            <a:ext cx="278132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86db5d7bf1f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928802"/>
            <a:ext cx="2524125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emely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214422"/>
            <a:ext cx="2562225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f294ff151124b210fb960fb82cf08b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928934"/>
            <a:ext cx="2286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00174"/>
            <a:ext cx="228601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ed-hatoch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2428892" cy="357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zolushka01.thumbn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428736"/>
            <a:ext cx="292895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kazka-Vasilis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00201"/>
            <a:ext cx="2214578" cy="3971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tsarevna-lyagushka-5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2209816" cy="387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какой сказки слова.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214422"/>
            <a:ext cx="6357982" cy="491174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«Зайчик опять идет да плачет. Ему навстречу медведь: «О чем, зайчик, плачешь? А зайчик говорит: «Отстань медведь! Как мне не  плакать?...»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«Пришла девочка, глядь – братца нету! Ахнула, кинулась туда, сюда – нету! Кликала, заливалась слезами, причитывала, что плохо будет от отца и матери…»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«Одна девочка ушла из дома в лес. В лесу она заблудилась и стала искать дорогу домой, да не нашла, а пришла в лесу к домику.»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«Старуха так и сделала: намела, наскребла горсти две муки, замесила тесто на сметане, скатала …, изжарила его в масле и положила на окно простынуть.»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«Стали они впятером жить. Вот они все  живут, песни поют. Вдруг идёт мимо медведь косолапый. Увидел медведь …, услыхал песни, остановился и заревел во всю мочь…»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«...Выросла сладка, крепка, большая-пребольшая. Пошел дед … рвать: тянет - потянет, вытянуть не может.»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7"/>
            <a:ext cx="6286544" cy="37147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Создатель шаблона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Черкасова Лариса Александровна, учитель русского языка и литературы, сайт «http://pedsovet.su/»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Назови второе имя героя: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43240" y="1214422"/>
            <a:ext cx="2714644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000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1.Елена…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2. Сестрица…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3.Василиса…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4.Крошечка…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5.Марья…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6.Спящая…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7.Кот…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8.Красная…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9.Мальчик…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10.Змей…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11.Лиса…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12.Братец…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13.Финист…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14.Кощей…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15.Иван…</a:t>
            </a:r>
            <a:endParaRPr lang="ru-RU" sz="8000" dirty="0" smtClean="0">
              <a:latin typeface="Arial Black" pitchFamily="34" charset="0"/>
              <a:cs typeface="Aharoni" pitchFamily="2" charset="-79"/>
            </a:endParaRPr>
          </a:p>
          <a:p>
            <a:endParaRPr lang="ru-RU" sz="8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  <a:ea typeface="Gulim" pitchFamily="34" charset="-127"/>
              </a:rPr>
              <a:t>Отгадай название русской      народной сказки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Gulim" pitchFamily="34" charset="-127"/>
              </a:rPr>
              <a:t>.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  <a:ea typeface="Gulim" pitchFamily="34" charset="-127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357430"/>
            <a:ext cx="5715040" cy="3571900"/>
          </a:xfrm>
        </p:spPr>
        <p:txBody>
          <a:bodyPr>
            <a:normAutofit fontScale="85000" lnSpcReduction="20000"/>
          </a:bodyPr>
          <a:lstStyle/>
          <a:p>
            <a:r>
              <a:rPr lang="ru-RU" sz="5400" dirty="0" err="1" smtClean="0">
                <a:solidFill>
                  <a:srgbClr val="0000FF"/>
                </a:solidFill>
              </a:rPr>
              <a:t>Шаам</a:t>
            </a:r>
            <a:r>
              <a:rPr lang="ru-RU" sz="5400" dirty="0" smtClean="0">
                <a:solidFill>
                  <a:srgbClr val="0000FF"/>
                </a:solidFill>
              </a:rPr>
              <a:t> и </a:t>
            </a:r>
            <a:r>
              <a:rPr lang="ru-RU" sz="5400" dirty="0" err="1" smtClean="0">
                <a:solidFill>
                  <a:srgbClr val="0000FF"/>
                </a:solidFill>
              </a:rPr>
              <a:t>двеедьм</a:t>
            </a:r>
            <a:r>
              <a:rPr lang="ru-RU" sz="54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5400" dirty="0" err="1" smtClean="0">
                <a:solidFill>
                  <a:srgbClr val="0000FF"/>
                </a:solidFill>
              </a:rPr>
              <a:t>Ивкас</a:t>
            </a:r>
            <a:r>
              <a:rPr lang="ru-RU" sz="5400" dirty="0" smtClean="0">
                <a:solidFill>
                  <a:srgbClr val="0000FF"/>
                </a:solidFill>
              </a:rPr>
              <a:t> – </a:t>
            </a:r>
            <a:r>
              <a:rPr lang="ru-RU" sz="5400" dirty="0" err="1" smtClean="0">
                <a:solidFill>
                  <a:srgbClr val="0000FF"/>
                </a:solidFill>
              </a:rPr>
              <a:t>каруб</a:t>
            </a:r>
            <a:r>
              <a:rPr lang="ru-RU" sz="54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5400" dirty="0" err="1" smtClean="0">
                <a:solidFill>
                  <a:srgbClr val="0000FF"/>
                </a:solidFill>
              </a:rPr>
              <a:t>Рьяам</a:t>
            </a:r>
            <a:r>
              <a:rPr lang="ru-RU" sz="5400" dirty="0" smtClean="0">
                <a:solidFill>
                  <a:srgbClr val="0000FF"/>
                </a:solidFill>
              </a:rPr>
              <a:t> </a:t>
            </a:r>
            <a:r>
              <a:rPr lang="ru-RU" sz="5400" dirty="0" err="1" smtClean="0">
                <a:solidFill>
                  <a:srgbClr val="0000FF"/>
                </a:solidFill>
              </a:rPr>
              <a:t>Ернавмо</a:t>
            </a:r>
            <a:r>
              <a:rPr lang="ru-RU" sz="54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5400" dirty="0" err="1" smtClean="0">
                <a:solidFill>
                  <a:srgbClr val="0000FF"/>
                </a:solidFill>
              </a:rPr>
              <a:t>Исгу</a:t>
            </a:r>
            <a:r>
              <a:rPr lang="ru-RU" sz="5400" dirty="0" smtClean="0">
                <a:solidFill>
                  <a:srgbClr val="0000FF"/>
                </a:solidFill>
              </a:rPr>
              <a:t> - </a:t>
            </a:r>
            <a:r>
              <a:rPr lang="ru-RU" sz="5400" dirty="0" err="1" smtClean="0">
                <a:solidFill>
                  <a:srgbClr val="0000FF"/>
                </a:solidFill>
              </a:rPr>
              <a:t>Дилебе</a:t>
            </a:r>
            <a:r>
              <a:rPr lang="ru-RU" sz="54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5400" dirty="0" err="1" smtClean="0">
                <a:solidFill>
                  <a:srgbClr val="0000FF"/>
                </a:solidFill>
              </a:rPr>
              <a:t>Бешловено</a:t>
            </a:r>
            <a:r>
              <a:rPr lang="ru-RU" sz="5400" dirty="0" smtClean="0">
                <a:solidFill>
                  <a:srgbClr val="0000FF"/>
                </a:solidFill>
              </a:rPr>
              <a:t> </a:t>
            </a:r>
            <a:r>
              <a:rPr lang="ru-RU" sz="5400" dirty="0" err="1" smtClean="0">
                <a:solidFill>
                  <a:srgbClr val="0000FF"/>
                </a:solidFill>
              </a:rPr>
              <a:t>льокоц</a:t>
            </a:r>
            <a:r>
              <a:rPr lang="ru-RU" sz="5400" dirty="0" smtClean="0">
                <a:solidFill>
                  <a:srgbClr val="0000FF"/>
                </a:solidFill>
              </a:rPr>
              <a:t>.</a:t>
            </a:r>
          </a:p>
          <a:p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00FF"/>
                </a:solidFill>
              </a:rPr>
              <a:t>Из какой сказки предмет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0-legkij-bizne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3786190"/>
            <a:ext cx="2857520" cy="240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1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2285992"/>
            <a:ext cx="3067072" cy="285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1215_html_m7fe21d5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00562" y="1285860"/>
            <a:ext cx="242889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03049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857356" y="1643050"/>
            <a:ext cx="263844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443831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38700" y="1643051"/>
            <a:ext cx="209075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d95f31211e3e4493db325db5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928794" y="2348706"/>
            <a:ext cx="2567006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qdsbxonoplaudzsxvbco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3504" y="1857364"/>
            <a:ext cx="1857388" cy="221457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r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2337489"/>
            <a:ext cx="3209948" cy="266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magic-lamp-148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1500174"/>
            <a:ext cx="2281254" cy="261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188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Презентация на тему : «В мире сказок».   </vt:lpstr>
      <vt:lpstr>Задания :</vt:lpstr>
      <vt:lpstr>Назови второе имя героя:</vt:lpstr>
      <vt:lpstr>Отгадай название русской      народной сказки. </vt:lpstr>
      <vt:lpstr>Из какой сказки предмет.</vt:lpstr>
      <vt:lpstr>Слайд 6</vt:lpstr>
      <vt:lpstr>Слайд 7</vt:lpstr>
      <vt:lpstr>Слайд 8</vt:lpstr>
      <vt:lpstr>Слайд 9</vt:lpstr>
      <vt:lpstr>Слайд 10</vt:lpstr>
      <vt:lpstr>Слайд 11</vt:lpstr>
      <vt:lpstr>Узнай героя по описанию. </vt:lpstr>
      <vt:lpstr>Слайд 13</vt:lpstr>
      <vt:lpstr>Слайд 14</vt:lpstr>
      <vt:lpstr>Слайд 15</vt:lpstr>
      <vt:lpstr>Слайд 16</vt:lpstr>
      <vt:lpstr>Слайд 17</vt:lpstr>
      <vt:lpstr>Назови героя и сказку.</vt:lpstr>
      <vt:lpstr>Слайд 19</vt:lpstr>
      <vt:lpstr>Слайд 20</vt:lpstr>
      <vt:lpstr>Слайд 21</vt:lpstr>
      <vt:lpstr>Слайд 22</vt:lpstr>
      <vt:lpstr>Слайд 23</vt:lpstr>
      <vt:lpstr>Слайд 24</vt:lpstr>
      <vt:lpstr>Из какой сказки слова.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34</cp:revision>
  <dcterms:modified xsi:type="dcterms:W3CDTF">2014-12-07T15:55:43Z</dcterms:modified>
</cp:coreProperties>
</file>