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0" r:id="rId12"/>
    <p:sldId id="271" r:id="rId13"/>
    <p:sldId id="272" r:id="rId14"/>
    <p:sldId id="274" r:id="rId15"/>
    <p:sldId id="275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59" r:id="rId25"/>
  </p:sldIdLst>
  <p:sldSz cx="9144000" cy="6858000" type="screen4x3"/>
  <p:notesSz cx="6858000" cy="9144000"/>
  <p:custDataLst>
    <p:tags r:id="rId2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9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818B01-5AA9-450D-96A9-E4FECDCF89B8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879604-840D-4C4D-9381-5E58737C6D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A50E6-6FD1-47D1-9046-4581E095F0FE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E14BD7-6A92-4E3F-A0A7-C52EFA950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 descr="C:\Users\777\Downloads\0_535d9_3b9a8dc3_XL.pn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940152" y="3573016"/>
            <a:ext cx="3020775" cy="36477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 descr="C:\Users\777\Downloads\clip_image001.pn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 flipH="1">
            <a:off x="7406542" y="4509120"/>
            <a:ext cx="1737458" cy="213285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>
                <a:alpha val="86000"/>
              </a:srgb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Капля 6"/>
          <p:cNvSpPr/>
          <p:nvPr userDrawn="1"/>
        </p:nvSpPr>
        <p:spPr>
          <a:xfrm>
            <a:off x="395536" y="238336"/>
            <a:ext cx="8352928" cy="6381328"/>
          </a:xfrm>
          <a:prstGeom prst="teardrop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  <a:prstDash val="sysDot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Picture 3" descr="C:\Users\777\Downloads\3491.jpg"/>
          <p:cNvPicPr>
            <a:picLocks noChangeAspect="1" noChangeArrowheads="1"/>
          </p:cNvPicPr>
          <p:nvPr userDrawn="1"/>
        </p:nvPicPr>
        <p:blipFill>
          <a:blip r:embed="rId13" cstate="screen">
            <a:clrChange>
              <a:clrFrom>
                <a:srgbClr val="C8C8C8"/>
              </a:clrFrom>
              <a:clrTo>
                <a:srgbClr val="C8C8C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0"/>
            <a:ext cx="1224136" cy="1224136"/>
          </a:xfrm>
          <a:prstGeom prst="rect">
            <a:avLst/>
          </a:prstGeom>
          <a:noFill/>
        </p:spPr>
      </p:pic>
      <p:pic>
        <p:nvPicPr>
          <p:cNvPr id="9" name="Picture 4" descr="C:\Users\777\Downloads\84774435_9869b631387d.png"/>
          <p:cNvPicPr>
            <a:picLocks noChangeAspect="1" noChangeArrowheads="1"/>
          </p:cNvPicPr>
          <p:nvPr userDrawn="1"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0" y="5301208"/>
            <a:ext cx="1331640" cy="142437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 userDrawn="1"/>
        </p:nvSpPr>
        <p:spPr>
          <a:xfrm>
            <a:off x="7523107" y="6488668"/>
            <a:ext cx="14561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</a:rPr>
              <a:t>Дунаева  Н.М. </a:t>
            </a:r>
            <a:endParaRPr lang="ru-RU" sz="1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571480"/>
            <a:ext cx="7456912" cy="1807265"/>
          </a:xfrm>
        </p:spPr>
        <p:txBody>
          <a:bodyPr>
            <a:prstTxWarp prst="textPlain">
              <a:avLst>
                <a:gd name="adj" fmla="val 48588"/>
              </a:avLst>
            </a:prstTxWarp>
            <a:norm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yrillicGoth" pitchFamily="2" charset="0"/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yrillicGoth" pitchFamily="2" charset="0"/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yrillicGoth" pitchFamily="2" charset="0"/>
              </a:rPr>
              <a:t> «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yrillicGoth" pitchFamily="2" charset="0"/>
              </a:rPr>
              <a:t>Лесные  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yrillicGoth" pitchFamily="2" charset="0"/>
              </a:rPr>
              <a:t>запасы»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3314"/>
            <a:ext cx="6400800" cy="714380"/>
          </a:xfrm>
        </p:spPr>
        <p:txBody>
          <a:bodyPr>
            <a:normAutofit/>
          </a:bodyPr>
          <a:lstStyle/>
          <a:p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Викторина для начальных классов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270723564_af2830de7da4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1142976" y="1500174"/>
            <a:ext cx="3286148" cy="35668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brusnik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500174"/>
            <a:ext cx="3286148" cy="3500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5" name="Содержимое 4" descr="d27e0614a15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857364"/>
            <a:ext cx="3781452" cy="3377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img178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857364"/>
            <a:ext cx="3710014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 Отгадай загадки про ягоды: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1.  Что за странную малинку</a:t>
            </a:r>
          </a:p>
          <a:p>
            <a:pPr>
              <a:buNone/>
            </a:pPr>
            <a:r>
              <a:rPr lang="ru-RU" dirty="0" smtClean="0"/>
              <a:t>               Мама принесла в корзинке?</a:t>
            </a:r>
          </a:p>
          <a:p>
            <a:pPr>
              <a:buNone/>
            </a:pPr>
            <a:r>
              <a:rPr lang="ru-RU" dirty="0" smtClean="0"/>
              <a:t>               Цветом чёрная  она,</a:t>
            </a:r>
          </a:p>
          <a:p>
            <a:pPr>
              <a:buNone/>
            </a:pPr>
            <a:r>
              <a:rPr lang="ru-RU" dirty="0" smtClean="0"/>
              <a:t>               Вкусом кислая слегка.</a:t>
            </a:r>
          </a:p>
          <a:p>
            <a:pPr>
              <a:buNone/>
            </a:pPr>
            <a:r>
              <a:rPr lang="ru-RU" dirty="0" smtClean="0"/>
              <a:t>               Называют её дикой</a:t>
            </a:r>
          </a:p>
          <a:p>
            <a:pPr>
              <a:buNone/>
            </a:pPr>
            <a:r>
              <a:rPr lang="ru-RU" dirty="0" smtClean="0"/>
              <a:t>               И колючей…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                   2.  Эту ягодку лесную</a:t>
            </a:r>
          </a:p>
          <a:p>
            <a:pPr>
              <a:buNone/>
            </a:pPr>
            <a:r>
              <a:rPr lang="ru-RU" dirty="0" smtClean="0"/>
              <a:t>                             Я в ладошку наберу -</a:t>
            </a:r>
          </a:p>
          <a:p>
            <a:pPr>
              <a:buNone/>
            </a:pPr>
            <a:r>
              <a:rPr lang="ru-RU" dirty="0" smtClean="0"/>
              <a:t>                             Ароматную такую</a:t>
            </a:r>
          </a:p>
          <a:p>
            <a:pPr>
              <a:buNone/>
            </a:pPr>
            <a:r>
              <a:rPr lang="ru-RU" dirty="0" smtClean="0"/>
              <a:t>                             Я попробовать хочу.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3.  На болотной кочке</a:t>
            </a:r>
          </a:p>
          <a:p>
            <a:pPr>
              <a:buNone/>
            </a:pPr>
            <a:r>
              <a:rPr lang="ru-RU" dirty="0" smtClean="0"/>
              <a:t>             Посреди лесочка</a:t>
            </a:r>
          </a:p>
          <a:p>
            <a:pPr>
              <a:buNone/>
            </a:pPr>
            <a:r>
              <a:rPr lang="ru-RU" dirty="0" smtClean="0"/>
              <a:t>             Мы собрали маленькие</a:t>
            </a:r>
          </a:p>
          <a:p>
            <a:pPr>
              <a:buNone/>
            </a:pPr>
            <a:r>
              <a:rPr lang="ru-RU" dirty="0" smtClean="0"/>
              <a:t>             Бусинки аленькие.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4.Её любят взрослые, её любят дети</a:t>
            </a:r>
          </a:p>
          <a:p>
            <a:pPr>
              <a:buNone/>
            </a:pPr>
            <a:r>
              <a:rPr lang="ru-RU" dirty="0" smtClean="0"/>
              <a:t>       И, конечно, больше всех – бурые медведи.</a:t>
            </a:r>
          </a:p>
          <a:p>
            <a:pPr>
              <a:buNone/>
            </a:pPr>
            <a:r>
              <a:rPr lang="ru-RU" dirty="0" smtClean="0"/>
              <a:t>       Гроздья алые висят на колючей ветке</a:t>
            </a:r>
          </a:p>
          <a:p>
            <a:pPr>
              <a:buNone/>
            </a:pPr>
            <a:r>
              <a:rPr lang="ru-RU" dirty="0" smtClean="0"/>
              <a:t>       Своим видом говорят: «Угощайтесь,    детки».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    5.  Рубиновые бусы</a:t>
            </a:r>
          </a:p>
          <a:p>
            <a:pPr>
              <a:buNone/>
            </a:pPr>
            <a:r>
              <a:rPr lang="ru-RU" dirty="0" smtClean="0"/>
              <a:t>                Созрели в сентябре,</a:t>
            </a:r>
          </a:p>
          <a:p>
            <a:pPr>
              <a:buNone/>
            </a:pPr>
            <a:r>
              <a:rPr lang="ru-RU" dirty="0" smtClean="0"/>
              <a:t>                А стали бусы сладкие</a:t>
            </a:r>
          </a:p>
          <a:p>
            <a:pPr>
              <a:buNone/>
            </a:pPr>
            <a:r>
              <a:rPr lang="ru-RU" dirty="0" smtClean="0"/>
              <a:t>                Лишь только в январе.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    6. Эта ягодка лесная -</a:t>
            </a:r>
          </a:p>
          <a:p>
            <a:pPr>
              <a:buNone/>
            </a:pPr>
            <a:r>
              <a:rPr lang="ru-RU" dirty="0" smtClean="0"/>
              <a:t>            Голубая-голубая.</a:t>
            </a:r>
          </a:p>
          <a:p>
            <a:pPr>
              <a:buNone/>
            </a:pPr>
            <a:r>
              <a:rPr lang="ru-RU" dirty="0" smtClean="0"/>
              <a:t>           На болоте, как черника</a:t>
            </a:r>
          </a:p>
          <a:p>
            <a:pPr>
              <a:buNone/>
            </a:pPr>
            <a:r>
              <a:rPr lang="ru-RU" dirty="0" smtClean="0"/>
              <a:t>           обитает…</a:t>
            </a:r>
          </a:p>
          <a:p>
            <a:pPr>
              <a:buNone/>
            </a:pPr>
            <a:r>
              <a:rPr lang="ru-RU" dirty="0" smtClean="0"/>
              <a:t>                                    </a:t>
            </a:r>
          </a:p>
          <a:p>
            <a:pPr>
              <a:buNone/>
            </a:pPr>
            <a:r>
              <a:rPr lang="ru-RU" dirty="0" smtClean="0"/>
              <a:t>                                       7.  На болоте  родилась</a:t>
            </a:r>
          </a:p>
          <a:p>
            <a:pPr>
              <a:buNone/>
            </a:pPr>
            <a:r>
              <a:rPr lang="ru-RU" dirty="0" smtClean="0"/>
              <a:t>                                          «Царская малина»</a:t>
            </a:r>
          </a:p>
          <a:p>
            <a:pPr>
              <a:buNone/>
            </a:pPr>
            <a:r>
              <a:rPr lang="ru-RU" dirty="0" smtClean="0"/>
              <a:t>                                          И к  июлю налилась</a:t>
            </a:r>
          </a:p>
          <a:p>
            <a:pPr>
              <a:buNone/>
            </a:pPr>
            <a:r>
              <a:rPr lang="ru-RU" dirty="0" smtClean="0"/>
              <a:t>                                          цветом апельсина.</a:t>
            </a:r>
          </a:p>
          <a:p>
            <a:pPr>
              <a:buNone/>
            </a:pPr>
            <a:r>
              <a:rPr lang="ru-RU" dirty="0" smtClean="0"/>
              <a:t>                                          Соберу в своё лукошко</a:t>
            </a:r>
          </a:p>
          <a:p>
            <a:pPr>
              <a:buNone/>
            </a:pPr>
            <a:r>
              <a:rPr lang="ru-RU" dirty="0" smtClean="0"/>
              <a:t>                                          Золотистую …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8.Я капелька лета на тоненькой ножке,</a:t>
            </a:r>
            <a:br>
              <a:rPr lang="ru-RU" dirty="0" smtClean="0"/>
            </a:br>
            <a:r>
              <a:rPr lang="ru-RU" dirty="0" smtClean="0"/>
              <a:t>   Плетут для меня кузовки и лукошки.</a:t>
            </a:r>
            <a:br>
              <a:rPr lang="ru-RU" dirty="0" smtClean="0"/>
            </a:br>
            <a:r>
              <a:rPr lang="ru-RU" dirty="0" smtClean="0"/>
              <a:t>  Кто любит меня, тот рад поклониться.</a:t>
            </a:r>
            <a:br>
              <a:rPr lang="ru-RU" dirty="0" smtClean="0"/>
            </a:br>
            <a:r>
              <a:rPr lang="ru-RU" dirty="0" smtClean="0"/>
              <a:t>  А имя дала мне родная землица</a:t>
            </a:r>
          </a:p>
          <a:p>
            <a:pPr>
              <a:buNone/>
            </a:pPr>
            <a:r>
              <a:rPr lang="ru-RU" dirty="0" smtClean="0"/>
              <a:t>                     </a:t>
            </a:r>
          </a:p>
          <a:p>
            <a:pPr>
              <a:buNone/>
            </a:pPr>
            <a:r>
              <a:rPr lang="ru-RU" dirty="0" smtClean="0"/>
              <a:t>                     9.Цветочки ангельские,</a:t>
            </a:r>
            <a:br>
              <a:rPr lang="ru-RU" dirty="0" smtClean="0"/>
            </a:br>
            <a:r>
              <a:rPr lang="ru-RU" dirty="0" smtClean="0"/>
              <a:t>                    А когти дьявольские</a:t>
            </a:r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Узнай грибы:</a:t>
            </a:r>
            <a:endParaRPr lang="ru-RU" dirty="0"/>
          </a:p>
        </p:txBody>
      </p:sp>
      <p:pic>
        <p:nvPicPr>
          <p:cNvPr id="4" name="Содержимое 3" descr="8c4d690bb1db12460ed179e681f991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1643050"/>
            <a:ext cx="5572164" cy="3529817"/>
          </a:xfr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502bcaeb7997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785926"/>
            <a:ext cx="3214710" cy="2694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Содержимое 7" descr="4381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357686" y="1785926"/>
            <a:ext cx="3714776" cy="27380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433957_m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857364"/>
            <a:ext cx="3967162" cy="30226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2351288-6d3cdf163c21da8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6314" y="1857364"/>
            <a:ext cx="3786214" cy="2957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Задания: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Отгадай загадки про грибы.</a:t>
            </a:r>
          </a:p>
          <a:p>
            <a:r>
              <a:rPr lang="ru-RU" dirty="0" smtClean="0"/>
              <a:t>Узнай ягоды по картинкам.</a:t>
            </a:r>
          </a:p>
          <a:p>
            <a:r>
              <a:rPr lang="ru-RU" dirty="0" smtClean="0"/>
              <a:t>Отгадай загадки про ягоды.</a:t>
            </a:r>
          </a:p>
          <a:p>
            <a:r>
              <a:rPr lang="ru-RU" dirty="0" smtClean="0"/>
              <a:t>Узнай ягоды по картинке.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3248541-47ac30f2a88fb4e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928802"/>
            <a:ext cx="4038600" cy="30319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blednaya-poganka-zelenaya-150x15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572132" y="1928802"/>
            <a:ext cx="2786082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gelchnij-grib-150x150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1285852" y="2000240"/>
            <a:ext cx="3000395" cy="25773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gruzdi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714876" y="2000240"/>
            <a:ext cx="3143272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gribi-lisichki-lognie-150x150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928662" y="1714488"/>
            <a:ext cx="3286147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i009643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500562" y="1571612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podosinovik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1285852" y="2071678"/>
            <a:ext cx="2794000" cy="279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valuy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500562" y="2071678"/>
            <a:ext cx="2857520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3928" y="620688"/>
            <a:ext cx="403696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yrillicGoth" pitchFamily="2" charset="0"/>
              </a:rPr>
              <a:t>Автор шаблона</a:t>
            </a:r>
            <a:endParaRPr lang="ru-RU" sz="2800" dirty="0" smtClean="0">
              <a:solidFill>
                <a:schemeClr val="accent2">
                  <a:lumMod val="50000"/>
                </a:schemeClr>
              </a:solidFill>
              <a:latin typeface="CyrillicGoth" pitchFamily="2" charset="0"/>
            </a:endParaRPr>
          </a:p>
          <a:p>
            <a:pPr algn="ctr">
              <a:buNone/>
            </a:pPr>
            <a:endParaRPr lang="ru-RU" sz="28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sz="2800" i="1" dirty="0" smtClean="0">
                <a:solidFill>
                  <a:schemeClr val="bg2">
                    <a:lumMod val="50000"/>
                  </a:schemeClr>
                </a:solidFill>
              </a:rPr>
              <a:t>Дунаева Надежда Михайловна</a:t>
            </a:r>
          </a:p>
          <a:p>
            <a:pPr algn="ctr">
              <a:buNone/>
            </a:pPr>
            <a:r>
              <a:rPr lang="ru-RU" sz="2800" i="1" dirty="0" smtClean="0">
                <a:solidFill>
                  <a:schemeClr val="bg2">
                    <a:lumMod val="50000"/>
                  </a:schemeClr>
                </a:solidFill>
              </a:rPr>
              <a:t>учитель начальных  классов</a:t>
            </a:r>
          </a:p>
          <a:p>
            <a:pPr algn="ctr">
              <a:buNone/>
            </a:pPr>
            <a:r>
              <a:rPr lang="ru-RU" sz="2800" i="1" dirty="0" smtClean="0">
                <a:solidFill>
                  <a:schemeClr val="bg2">
                    <a:lumMod val="50000"/>
                  </a:schemeClr>
                </a:solidFill>
              </a:rPr>
              <a:t>МКОУ Синявская СОШ</a:t>
            </a:r>
          </a:p>
          <a:p>
            <a:pPr algn="ctr">
              <a:buNone/>
            </a:pPr>
            <a:r>
              <a:rPr lang="ru-RU" sz="2800" i="1" dirty="0" err="1" smtClean="0">
                <a:solidFill>
                  <a:schemeClr val="bg2">
                    <a:lumMod val="50000"/>
                  </a:schemeClr>
                </a:solidFill>
              </a:rPr>
              <a:t>Таловского</a:t>
            </a:r>
            <a:r>
              <a:rPr lang="ru-RU" sz="2800" i="1" dirty="0" smtClean="0">
                <a:solidFill>
                  <a:schemeClr val="bg2">
                    <a:lumMod val="50000"/>
                  </a:schemeClr>
                </a:solidFill>
              </a:rPr>
              <a:t>  района</a:t>
            </a:r>
          </a:p>
          <a:p>
            <a:pPr algn="ctr">
              <a:buNone/>
            </a:pPr>
            <a:r>
              <a:rPr lang="ru-RU" sz="2800" i="1" dirty="0" smtClean="0">
                <a:solidFill>
                  <a:schemeClr val="bg2">
                    <a:lumMod val="50000"/>
                  </a:schemeClr>
                </a:solidFill>
              </a:rPr>
              <a:t> Воронежской  области</a:t>
            </a:r>
          </a:p>
          <a:p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CyrillicGoth" pitchFamily="2" charset="0"/>
            </a:endParaRPr>
          </a:p>
          <a:p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CyrillicGoth" pitchFamily="2" charset="0"/>
            </a:endParaRPr>
          </a:p>
          <a:p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115617" y="1772816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5616" y="2996952"/>
            <a:ext cx="237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3645024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4581128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Загадки о грибах: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1.  Маленький, удаленький</a:t>
            </a:r>
            <a:br>
              <a:rPr lang="ru-RU" dirty="0" smtClean="0"/>
            </a:br>
            <a:r>
              <a:rPr lang="ru-RU" dirty="0" smtClean="0"/>
              <a:t>     Сквозь землю прошёл,</a:t>
            </a:r>
            <a:br>
              <a:rPr lang="ru-RU" dirty="0" smtClean="0"/>
            </a:br>
            <a:r>
              <a:rPr lang="ru-RU" dirty="0" smtClean="0"/>
              <a:t>      Красну шапочку нашёл.</a:t>
            </a:r>
          </a:p>
          <a:p>
            <a:pPr>
              <a:buNone/>
            </a:pPr>
            <a:r>
              <a:rPr lang="ru-RU" dirty="0" smtClean="0"/>
              <a:t>     </a:t>
            </a:r>
          </a:p>
          <a:p>
            <a:pPr>
              <a:buNone/>
            </a:pPr>
            <a:r>
              <a:rPr lang="ru-RU" dirty="0" smtClean="0"/>
              <a:t>         2.  А вот кто-то важный</a:t>
            </a:r>
            <a:br>
              <a:rPr lang="ru-RU" dirty="0" smtClean="0"/>
            </a:br>
            <a:r>
              <a:rPr lang="ru-RU" dirty="0" smtClean="0"/>
              <a:t>          На беленькой ножке.</a:t>
            </a:r>
            <a:br>
              <a:rPr lang="ru-RU" dirty="0" smtClean="0"/>
            </a:br>
            <a:r>
              <a:rPr lang="ru-RU" dirty="0" smtClean="0"/>
              <a:t>          Он с красной шляпкой,</a:t>
            </a:r>
            <a:br>
              <a:rPr lang="ru-RU" dirty="0" smtClean="0"/>
            </a:br>
            <a:r>
              <a:rPr lang="ru-RU" dirty="0" smtClean="0"/>
              <a:t>          На шляпке горошки</a:t>
            </a:r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ru-RU" dirty="0" smtClean="0"/>
              <a:t>       3.Стоял на крепкой ножке,</a:t>
            </a:r>
            <a:br>
              <a:rPr lang="ru-RU" dirty="0" smtClean="0"/>
            </a:br>
            <a:r>
              <a:rPr lang="ru-RU" dirty="0" smtClean="0"/>
              <a:t>      Теперь лежит в лукошке.</a:t>
            </a:r>
          </a:p>
          <a:p>
            <a:pPr>
              <a:buNone/>
            </a:pPr>
            <a:r>
              <a:rPr lang="ru-RU" dirty="0" smtClean="0"/>
              <a:t>      </a:t>
            </a:r>
          </a:p>
          <a:p>
            <a:pPr>
              <a:buNone/>
            </a:pPr>
            <a:r>
              <a:rPr lang="ru-RU" dirty="0" smtClean="0"/>
              <a:t>             4.На пеньке сидят братишки.</a:t>
            </a:r>
          </a:p>
          <a:p>
            <a:pPr>
              <a:buNone/>
            </a:pPr>
            <a:r>
              <a:rPr lang="ru-RU" dirty="0" smtClean="0"/>
              <a:t>                Все в веснушках, как мальчишки.</a:t>
            </a:r>
          </a:p>
          <a:p>
            <a:pPr>
              <a:buNone/>
            </a:pPr>
            <a:r>
              <a:rPr lang="ru-RU" dirty="0" smtClean="0"/>
              <a:t>                Эти дружные ребята</a:t>
            </a:r>
          </a:p>
          <a:p>
            <a:pPr>
              <a:buNone/>
            </a:pPr>
            <a:r>
              <a:rPr lang="ru-RU" dirty="0" smtClean="0"/>
              <a:t>                Называются... 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  5.Этот миленький грибок</a:t>
            </a:r>
          </a:p>
          <a:p>
            <a:pPr>
              <a:buNone/>
            </a:pPr>
            <a:r>
              <a:rPr lang="ru-RU" dirty="0" smtClean="0"/>
              <a:t>          Выбрал тихий уголок.</a:t>
            </a:r>
          </a:p>
          <a:p>
            <a:pPr>
              <a:buNone/>
            </a:pPr>
            <a:r>
              <a:rPr lang="ru-RU" dirty="0" smtClean="0"/>
              <a:t>          Ножичком его ты срежь-ка,</a:t>
            </a:r>
          </a:p>
          <a:p>
            <a:pPr>
              <a:buNone/>
            </a:pPr>
            <a:r>
              <a:rPr lang="ru-RU" dirty="0" smtClean="0"/>
              <a:t>          Ведь съедобна... </a:t>
            </a:r>
          </a:p>
          <a:p>
            <a:pPr>
              <a:buNone/>
            </a:pPr>
            <a:r>
              <a:rPr lang="ru-RU" dirty="0" smtClean="0"/>
              <a:t>                        </a:t>
            </a:r>
          </a:p>
          <a:p>
            <a:pPr>
              <a:buNone/>
            </a:pPr>
            <a:r>
              <a:rPr lang="ru-RU" dirty="0" smtClean="0"/>
              <a:t>                          6.Если их найдут в лесу,</a:t>
            </a:r>
          </a:p>
          <a:p>
            <a:pPr>
              <a:buNone/>
            </a:pPr>
            <a:r>
              <a:rPr lang="ru-RU" dirty="0" smtClean="0"/>
              <a:t>                             Сразу вспомнят про лису.</a:t>
            </a:r>
          </a:p>
          <a:p>
            <a:pPr>
              <a:buNone/>
            </a:pPr>
            <a:r>
              <a:rPr lang="ru-RU" dirty="0" smtClean="0"/>
              <a:t>                             Рыжеватые сестрички</a:t>
            </a:r>
          </a:p>
          <a:p>
            <a:pPr>
              <a:buNone/>
            </a:pPr>
            <a:r>
              <a:rPr lang="ru-RU" dirty="0" smtClean="0"/>
              <a:t>                                           Называются... 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   7.Он живет под елками,</a:t>
            </a:r>
          </a:p>
          <a:p>
            <a:pPr>
              <a:buNone/>
            </a:pPr>
            <a:r>
              <a:rPr lang="ru-RU" dirty="0" smtClean="0"/>
              <a:t>           Скрытый их иголками.</a:t>
            </a:r>
          </a:p>
          <a:p>
            <a:pPr>
              <a:buNone/>
            </a:pPr>
            <a:r>
              <a:rPr lang="ru-RU" dirty="0" smtClean="0"/>
              <a:t>           Много у него братишек.</a:t>
            </a:r>
          </a:p>
          <a:p>
            <a:pPr>
              <a:buNone/>
            </a:pPr>
            <a:r>
              <a:rPr lang="ru-RU" dirty="0" smtClean="0"/>
              <a:t>           Рыжий гриб зовется</a:t>
            </a:r>
          </a:p>
          <a:p>
            <a:pPr>
              <a:buNone/>
            </a:pPr>
            <a:r>
              <a:rPr lang="ru-RU" dirty="0" smtClean="0"/>
              <a:t>                        </a:t>
            </a:r>
          </a:p>
          <a:p>
            <a:pPr>
              <a:buNone/>
            </a:pPr>
            <a:r>
              <a:rPr lang="ru-RU" dirty="0" smtClean="0"/>
              <a:t>                        8.Догадайтесь-ка, ребята:</a:t>
            </a:r>
          </a:p>
          <a:p>
            <a:pPr>
              <a:buNone/>
            </a:pPr>
            <a:r>
              <a:rPr lang="ru-RU" dirty="0" smtClean="0"/>
              <a:t>                           Шляпка у него мохната.</a:t>
            </a:r>
          </a:p>
          <a:p>
            <a:pPr>
              <a:buNone/>
            </a:pPr>
            <a:r>
              <a:rPr lang="ru-RU" dirty="0" smtClean="0"/>
              <a:t>                           Гриб, как розовое ушко.</a:t>
            </a:r>
          </a:p>
          <a:p>
            <a:pPr>
              <a:buNone/>
            </a:pPr>
            <a:r>
              <a:rPr lang="ru-RU" dirty="0" smtClean="0"/>
              <a:t>                           Как зовут его? 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     9.В шляпке беленькой на ножке</a:t>
            </a:r>
          </a:p>
          <a:p>
            <a:pPr>
              <a:buNone/>
            </a:pPr>
            <a:r>
              <a:rPr lang="ru-RU" dirty="0" smtClean="0"/>
              <a:t>            Рос грибочек у дорожки.</a:t>
            </a:r>
          </a:p>
          <a:p>
            <a:pPr>
              <a:buNone/>
            </a:pPr>
            <a:r>
              <a:rPr lang="ru-RU" dirty="0" smtClean="0"/>
              <a:t>            А теперь в корзинке пусть</a:t>
            </a:r>
          </a:p>
          <a:p>
            <a:pPr>
              <a:buNone/>
            </a:pPr>
            <a:r>
              <a:rPr lang="ru-RU" dirty="0" smtClean="0"/>
              <a:t>            Полежит съедобный</a:t>
            </a:r>
          </a:p>
          <a:p>
            <a:pPr>
              <a:buNone/>
            </a:pPr>
            <a:r>
              <a:rPr lang="ru-RU" dirty="0" smtClean="0"/>
              <a:t>                   </a:t>
            </a:r>
          </a:p>
          <a:p>
            <a:pPr>
              <a:buNone/>
            </a:pPr>
            <a:r>
              <a:rPr lang="ru-RU" dirty="0" smtClean="0"/>
              <a:t>                   10.С ним в лесу никто не дружен,</a:t>
            </a:r>
          </a:p>
          <a:p>
            <a:pPr>
              <a:buNone/>
            </a:pPr>
            <a:r>
              <a:rPr lang="ru-RU" dirty="0" smtClean="0"/>
              <a:t>                        И в лукошке он не нужен.</a:t>
            </a:r>
          </a:p>
          <a:p>
            <a:pPr>
              <a:buNone/>
            </a:pPr>
            <a:r>
              <a:rPr lang="ru-RU" dirty="0" smtClean="0"/>
              <a:t>                        Мухи скажут: «Это мор!»</a:t>
            </a:r>
          </a:p>
          <a:p>
            <a:pPr>
              <a:buNone/>
            </a:pPr>
            <a:r>
              <a:rPr lang="ru-RU" dirty="0" smtClean="0"/>
              <a:t>                        В красной шляпке... 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          11.На грибы она сердита</a:t>
            </a:r>
          </a:p>
          <a:p>
            <a:pPr>
              <a:buNone/>
            </a:pPr>
            <a:r>
              <a:rPr lang="ru-RU" dirty="0" smtClean="0"/>
              <a:t>                    И от злости ядовита.</a:t>
            </a:r>
          </a:p>
          <a:p>
            <a:pPr>
              <a:buNone/>
            </a:pPr>
            <a:r>
              <a:rPr lang="ru-RU" dirty="0" smtClean="0"/>
              <a:t>                    Вот лесная хулиганка!</a:t>
            </a:r>
          </a:p>
          <a:p>
            <a:pPr>
              <a:buNone/>
            </a:pPr>
            <a:r>
              <a:rPr lang="ru-RU" dirty="0" smtClean="0"/>
              <a:t>                    Это — бледная</a:t>
            </a:r>
          </a:p>
          <a:p>
            <a:pPr>
              <a:buNone/>
            </a:pPr>
            <a:r>
              <a:rPr lang="ru-RU" dirty="0" smtClean="0"/>
              <a:t>         </a:t>
            </a:r>
          </a:p>
          <a:p>
            <a:pPr>
              <a:buNone/>
            </a:pPr>
            <a:r>
              <a:rPr lang="ru-RU" dirty="0" smtClean="0"/>
              <a:t>          12.Этот гриб найдешь весной</a:t>
            </a:r>
          </a:p>
          <a:p>
            <a:pPr>
              <a:buNone/>
            </a:pPr>
            <a:r>
              <a:rPr lang="ru-RU" dirty="0" smtClean="0"/>
              <a:t>               На </a:t>
            </a:r>
            <a:r>
              <a:rPr lang="ru-RU" dirty="0" err="1" smtClean="0"/>
              <a:t>опушечке</a:t>
            </a:r>
            <a:r>
              <a:rPr lang="ru-RU" dirty="0" smtClean="0"/>
              <a:t> лесной.</a:t>
            </a:r>
          </a:p>
          <a:p>
            <a:pPr>
              <a:buNone/>
            </a:pPr>
            <a:r>
              <a:rPr lang="ru-RU" dirty="0" smtClean="0"/>
              <a:t>               Весь в морщинках старичок</a:t>
            </a:r>
          </a:p>
          <a:p>
            <a:pPr>
              <a:buNone/>
            </a:pPr>
            <a:r>
              <a:rPr lang="ru-RU" dirty="0" smtClean="0"/>
              <a:t>               С именем смешным...</a:t>
            </a:r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                  </a:t>
            </a:r>
            <a:r>
              <a:rPr lang="ru-RU" sz="4000" dirty="0" smtClean="0"/>
              <a:t>Узнай ягоды по картинкам.</a:t>
            </a:r>
            <a:endParaRPr lang="ru-RU" sz="4000" dirty="0"/>
          </a:p>
        </p:txBody>
      </p:sp>
      <p:pic>
        <p:nvPicPr>
          <p:cNvPr id="6" name="Содержимое 5" descr="22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785786" y="1857364"/>
            <a:ext cx="3710014" cy="3377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Содержимое 7" descr="73_2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8200" y="1857364"/>
            <a:ext cx="3710014" cy="3429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da39a3ee5e6b4bd3255bfef95601890afd879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3">
      <a:majorFont>
        <a:latin typeface="Monotype Corsiva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311</Words>
  <Application>Microsoft Office PowerPoint</Application>
  <PresentationFormat>Экран (4:3)</PresentationFormat>
  <Paragraphs>109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  «Лесные   запасы»</vt:lpstr>
      <vt:lpstr>Задания:</vt:lpstr>
      <vt:lpstr>Загадки о грибах:</vt:lpstr>
      <vt:lpstr>Слайд 4</vt:lpstr>
      <vt:lpstr>Слайд 5</vt:lpstr>
      <vt:lpstr>Слайд 6</vt:lpstr>
      <vt:lpstr>Слайд 7</vt:lpstr>
      <vt:lpstr>Слайд 8</vt:lpstr>
      <vt:lpstr>                  Узнай ягоды по картинкам.</vt:lpstr>
      <vt:lpstr>Слайд 10</vt:lpstr>
      <vt:lpstr>Слайд 11</vt:lpstr>
      <vt:lpstr>            Отгадай загадки про ягоды:</vt:lpstr>
      <vt:lpstr>Слайд 13</vt:lpstr>
      <vt:lpstr>Слайд 14</vt:lpstr>
      <vt:lpstr>Слайд 15</vt:lpstr>
      <vt:lpstr>Слайд 16</vt:lpstr>
      <vt:lpstr>Узнай грибы: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Лариса</dc:creator>
  <cp:lastModifiedBy>Пользователь</cp:lastModifiedBy>
  <cp:revision>17</cp:revision>
  <dcterms:created xsi:type="dcterms:W3CDTF">2013-07-18T12:56:02Z</dcterms:created>
  <dcterms:modified xsi:type="dcterms:W3CDTF">2014-12-07T16:12:41Z</dcterms:modified>
</cp:coreProperties>
</file>