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5" r:id="rId3"/>
    <p:sldId id="258" r:id="rId4"/>
    <p:sldId id="279" r:id="rId5"/>
    <p:sldId id="294" r:id="rId6"/>
    <p:sldId id="278" r:id="rId7"/>
    <p:sldId id="270" r:id="rId8"/>
    <p:sldId id="289" r:id="rId9"/>
    <p:sldId id="266" r:id="rId10"/>
    <p:sldId id="288" r:id="rId11"/>
    <p:sldId id="272" r:id="rId12"/>
    <p:sldId id="290" r:id="rId13"/>
    <p:sldId id="268" r:id="rId14"/>
    <p:sldId id="287" r:id="rId15"/>
    <p:sldId id="257" r:id="rId16"/>
    <p:sldId id="295" r:id="rId17"/>
    <p:sldId id="263" r:id="rId18"/>
    <p:sldId id="292" r:id="rId19"/>
    <p:sldId id="267" r:id="rId20"/>
    <p:sldId id="276" r:id="rId21"/>
    <p:sldId id="291" r:id="rId22"/>
    <p:sldId id="277" r:id="rId23"/>
    <p:sldId id="282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6699"/>
    <a:srgbClr val="9933FF"/>
    <a:srgbClr val="CC00FF"/>
    <a:srgbClr val="6600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8DDBC-6921-4BE5-B36F-07C14B36A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69037-36DE-4F92-BA48-51A7050E1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CB10-E741-4B09-9A3D-957263EBF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2F974-9965-42F7-B9BF-AF2BB9804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F7FEC-4E31-488A-936C-232AFCA53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C73C-D2E2-4AF6-A292-1BCC201A2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18668-06D3-4E6E-8B86-675796758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E9489-CCAE-4190-BB70-340202A45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58A2-BBB5-496B-A969-12DAC433A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CA3CF-23D2-461B-8C35-50A8CA7BC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9FA91-E06F-4388-825F-51C09B03A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772CA6-43CB-48DE-B32E-C9FE7628E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>
              <a:alpha val="21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ОТВЕТ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16013" y="1643050"/>
            <a:ext cx="71897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Белая корзина, золотое донце - в ней лежит </a:t>
            </a:r>
            <a:r>
              <a:rPr lang="ru-RU" sz="4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росинка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сверкает солнце? </a:t>
            </a:r>
          </a:p>
        </p:txBody>
      </p:sp>
      <p:pic>
        <p:nvPicPr>
          <p:cNvPr id="6" name="Рисунок 5" descr="getImageCA6UL6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928670"/>
            <a:ext cx="5762612" cy="4610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1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00FF">
              <a:alpha val="21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000100" y="1928802"/>
            <a:ext cx="6929486" cy="923330"/>
          </a:xfrm>
          <a:prstGeom prst="rect">
            <a:avLst/>
          </a:prstGeom>
          <a:solidFill>
            <a:srgbClr val="00B05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А  С  И  Л  Ь  К  И 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858016" y="1928802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071563" y="1928813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857356" y="1928802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714612" y="1928802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571868" y="1928802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357686" y="1928802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143504" y="1928802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6000760" y="1928802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>
              <a:alpha val="21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ОТВЕТ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071670" y="2071678"/>
            <a:ext cx="521497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 этого </a:t>
            </a:r>
            <a:r>
              <a:rPr lang="ru-RU" sz="4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цветка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появилась </a:t>
            </a:r>
            <a:r>
              <a:rPr lang="ru-RU" sz="4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свет </a:t>
            </a:r>
            <a:endParaRPr lang="ru-RU" sz="4400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857232"/>
            <a:ext cx="6166868" cy="4625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1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>
              <a:alpha val="21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285852" y="1928802"/>
            <a:ext cx="7000924" cy="928694"/>
          </a:xfrm>
          <a:prstGeom prst="rect">
            <a:avLst/>
          </a:prstGeom>
          <a:solidFill>
            <a:srgbClr val="00B05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/>
              <a:t>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 Ю  Л  Ь  П  А  Н 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928813" y="1928813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928926" y="1928802"/>
            <a:ext cx="785818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929058" y="1928802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714876" y="1928802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572132" y="1928802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6429375" y="1928813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7286625" y="1928813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00FF">
              <a:alpha val="21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ОТВЕТ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27088" y="1071547"/>
            <a:ext cx="75612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Древняя легенда рассказывает: когда Адам и Ева были изгнаны из рая, шел сильный снег, и Еве было очень холодно. Тогда, желая согреть ее своим вниманием, несколько снежинок превратилось в цветы. Увидев их, Ева повеселела, у нее появилась надежда, потому этот цветок стал символом надежды. Расцветая в окружении снегов, он и сам похож на снежинку и выдерживает 10- градусный мороз. 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928670"/>
            <a:ext cx="44386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1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33FF">
              <a:alpha val="21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14282" y="2000240"/>
            <a:ext cx="8643998" cy="928694"/>
          </a:xfrm>
          <a:prstGeom prst="rect">
            <a:avLst/>
          </a:prstGeom>
          <a:solidFill>
            <a:srgbClr val="00B05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  О  Д  С  Н  Е  Ж  Н  И  К 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85720" y="2000240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071538" y="2000240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928794" y="2000240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786050" y="2000240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643306" y="2000240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429124" y="2000240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357818" y="2000240"/>
            <a:ext cx="714375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6286512" y="2000240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7143768" y="2000240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8001024" y="2000240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33FF">
              <a:alpha val="21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55650" y="857232"/>
            <a:ext cx="75882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Угадайте, что это за цветок? </a:t>
            </a:r>
            <a:endParaRPr lang="ru-RU" sz="3200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легенде он вырос из пылинки, упавшей со звезды. </a:t>
            </a:r>
            <a:endParaRPr lang="ru-RU" sz="3200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растение у древних греков считалось амулетом. </a:t>
            </a:r>
            <a:endParaRPr lang="ru-RU" sz="3200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цветки — как последняя улыбка осени. Они красивы и неприхотливы —выдерживая морозы до семи градусов.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ОТВЕТ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857232"/>
            <a:ext cx="5759450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1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33FF">
              <a:alpha val="21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785918" y="1928802"/>
            <a:ext cx="4429125" cy="928687"/>
          </a:xfrm>
          <a:prstGeom prst="rect">
            <a:avLst/>
          </a:prstGeom>
          <a:solidFill>
            <a:srgbClr val="00B05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/>
              <a:t> </a:t>
            </a:r>
            <a:r>
              <a:rPr lang="ru-RU" sz="5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С  Т  Р  А 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928813" y="1928813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786063" y="1928813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714750" y="1928813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572000" y="1928813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286380" y="1928802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21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71550" y="1857365"/>
            <a:ext cx="71405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Именно эти цветы </a:t>
            </a:r>
            <a:endParaRPr lang="ru-RU" sz="32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принес своей любимой </a:t>
            </a:r>
            <a:endParaRPr lang="ru-RU" sz="32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песни Фадеевой и </a:t>
            </a:r>
            <a:r>
              <a:rPr lang="ru-RU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Фельцмана</a:t>
            </a:r>
            <a:r>
              <a:rPr lang="ru-RU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, а «не </a:t>
            </a:r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тюльпаны  и </a:t>
            </a:r>
            <a:r>
              <a:rPr lang="ru-RU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не лилии</a:t>
            </a:r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Какие же это цветы?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ОТВЕТ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928670"/>
            <a:ext cx="5688012" cy="4265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1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21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71604" y="2928934"/>
            <a:ext cx="5643564" cy="928694"/>
          </a:xfrm>
          <a:prstGeom prst="rect">
            <a:avLst/>
          </a:prstGeom>
          <a:solidFill>
            <a:srgbClr val="00B05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  А  Н  Д  Ы  Ш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643042" y="2928934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500298" y="2928934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286116" y="2928934"/>
            <a:ext cx="714375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214810" y="2928934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000628" y="2928934"/>
            <a:ext cx="714375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6072198" y="2928934"/>
            <a:ext cx="714380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4" grpId="0" animBg="1"/>
      <p:bldP spid="15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23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ОТВЕТ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55650" y="1142984"/>
            <a:ext cx="76327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Изображение именно этого цветка помещено на японском национальном гербе, а также на орденах и монетах Японии. В Китае ее именем назван девятый месяц года, ну а в Европе ее всегда считали символом глубокой и безмолвной печали.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2"/>
            <a:ext cx="6381795" cy="478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1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>
              <a:alpha val="21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500166" y="1928802"/>
            <a:ext cx="6215063" cy="928687"/>
          </a:xfrm>
          <a:prstGeom prst="rect">
            <a:avLst/>
          </a:prstGeom>
          <a:solidFill>
            <a:srgbClr val="00B05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 О  М  А  Ш  К  А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571604" y="1928802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2357422" y="1928802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3214678" y="1928802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214813" y="1928813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5072066" y="1928802"/>
            <a:ext cx="714380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6000750" y="1928813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6858016" y="1928802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33FF">
              <a:alpha val="21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ОТВЕТ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971550" y="1214422"/>
            <a:ext cx="72009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греки называли так радугу, а потому и цветок, схожий с радугой по окраске, стали называть также, считая цветы осколками упавшей на землю радуги. </a:t>
            </a:r>
          </a:p>
        </p:txBody>
      </p:sp>
      <p:pic>
        <p:nvPicPr>
          <p:cNvPr id="25606" name="Picture 6" descr="DSC015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714356"/>
            <a:ext cx="3779837" cy="504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1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23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500034" y="928670"/>
            <a:ext cx="8286811" cy="892552"/>
          </a:xfrm>
          <a:prstGeom prst="rect">
            <a:avLst/>
          </a:prstGeom>
          <a:solidFill>
            <a:srgbClr val="00B050">
              <a:alpha val="52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Х  Р  И  З  А  Н  Т  Е  М  А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14348" y="928670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500166" y="928670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000364" y="928670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714744" y="928670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572000" y="928670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357818" y="928670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6072198" y="928670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6929454" y="928670"/>
            <a:ext cx="714380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7786710" y="928670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85984" y="1785926"/>
            <a:ext cx="714380" cy="2492990"/>
          </a:xfrm>
          <a:prstGeom prst="rect">
            <a:avLst/>
          </a:prstGeom>
          <a:solidFill>
            <a:srgbClr val="00B050">
              <a:alpha val="52000"/>
            </a:srgbClr>
          </a:solidFill>
        </p:spPr>
        <p:txBody>
          <a:bodyPr vert="horz" wrap="square" anchor="ctr">
            <a:spAutoFit/>
          </a:bodyPr>
          <a:lstStyle/>
          <a:p>
            <a:pPr>
              <a:defRPr/>
            </a:pPr>
            <a:r>
              <a:rPr lang="ru-RU" sz="5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5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defRPr/>
            </a:pPr>
            <a:r>
              <a:rPr lang="ru-RU" sz="5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5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285984" y="1857364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85984" y="928670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2285984" y="3357562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2285984" y="2643182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>
              <a:alpha val="2100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363" name="Picture 12" descr="0_1fb6f_a434228c_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844675"/>
            <a:ext cx="6264275" cy="419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0" name="WordArt 14"/>
          <p:cNvSpPr>
            <a:spLocks noChangeArrowheads="1" noChangeShapeType="1" noTextEdit="1"/>
          </p:cNvSpPr>
          <p:nvPr/>
        </p:nvSpPr>
        <p:spPr bwMode="auto">
          <a:xfrm>
            <a:off x="714348" y="857233"/>
            <a:ext cx="7643866" cy="71438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Примите наш букет и поздравления!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</p:pic>
      <p:pic>
        <p:nvPicPr>
          <p:cNvPr id="18438" name="Picture 6" descr="j0088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628775"/>
            <a:ext cx="370205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843213" y="4581525"/>
            <a:ext cx="3600450" cy="1989138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800" b="1">
              <a:solidFill>
                <a:srgbClr val="003300"/>
              </a:solidFill>
            </a:endParaRPr>
          </a:p>
        </p:txBody>
      </p:sp>
      <p:sp>
        <p:nvSpPr>
          <p:cNvPr id="25605" name="WordArt 5" descr="Точечные ромбики"/>
          <p:cNvSpPr>
            <a:spLocks noChangeArrowheads="1" noChangeShapeType="1" noTextEdit="1"/>
          </p:cNvSpPr>
          <p:nvPr/>
        </p:nvSpPr>
        <p:spPr bwMode="auto">
          <a:xfrm>
            <a:off x="3059113" y="5373688"/>
            <a:ext cx="3067050" cy="6111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dotDmnd">
                  <a:fgClr>
                    <a:srgbClr val="FFFF66"/>
                  </a:fgClr>
                  <a:bgClr>
                    <a:srgbClr val="009900"/>
                  </a:bgClr>
                </a:pattFill>
                <a:latin typeface="Times New Roman"/>
                <a:cs typeface="Times New Roman"/>
              </a:rPr>
              <a:t>Букет для мамы</a:t>
            </a:r>
          </a:p>
        </p:txBody>
      </p:sp>
      <p:pic>
        <p:nvPicPr>
          <p:cNvPr id="18439" name="Picture 7" descr="j01232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989138"/>
            <a:ext cx="32353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j03445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3284538"/>
            <a:ext cx="272732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j01548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 flipH="1" flipV="1">
            <a:off x="1535113" y="1928812"/>
            <a:ext cx="37592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na00882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2492375"/>
            <a:ext cx="349885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99">
              <a:alpha val="21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6627" name="WordArt 8"/>
          <p:cNvSpPr>
            <a:spLocks noChangeArrowheads="1" noChangeShapeType="1" noTextEdit="1"/>
          </p:cNvSpPr>
          <p:nvPr/>
        </p:nvSpPr>
        <p:spPr bwMode="auto">
          <a:xfrm>
            <a:off x="827088" y="1142984"/>
            <a:ext cx="7993062" cy="423070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 праздником,</a:t>
            </a:r>
          </a:p>
          <a:p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Дорогие мамочки</a:t>
            </a: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D01858_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66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1428750" y="2428875"/>
            <a:ext cx="6357938" cy="172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БУКЕТ ДЛЯ МАМЫ</a:t>
            </a:r>
          </a:p>
        </p:txBody>
      </p:sp>
      <p:pic>
        <p:nvPicPr>
          <p:cNvPr id="5" name="Picture 9" descr="nsk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714625"/>
            <a:ext cx="12604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nsk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4000500"/>
            <a:ext cx="12604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sk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071563"/>
            <a:ext cx="12604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школа\Мои документы\Мои рисунки\картинки\2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7081">
            <a:off x="1428728" y="1428736"/>
            <a:ext cx="942164" cy="876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школа\Мои документы\Мои рисунки\картинки\4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31801">
            <a:off x="1289200" y="4186366"/>
            <a:ext cx="1428760" cy="962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7" descr="C:\Documents and Settings\школа\Мои документы\Мои рисунки\картинки\4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3738" y="3360738"/>
            <a:ext cx="134937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Documents and Settings\школа\Мои документы\Мои рисунки\картинки\42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288442">
            <a:off x="3775467" y="1203708"/>
            <a:ext cx="1357553" cy="135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Documents and Settings\школа\Мои документы\Мои рисунки\картинки\букет полевых цвето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96211">
            <a:off x="6491789" y="1424663"/>
            <a:ext cx="1125446" cy="1095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C:\Documents and Settings\школа\Мои документы\Мои рисунки\картинки\26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1446596"/>
            <a:ext cx="1309677" cy="98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5" name="Picture 13" descr="C:\Documents and Settings\школа\Мои документы\Мои рисунки\картинки\цветы, но не розы\getImageCATO428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786182" y="4286256"/>
            <a:ext cx="1111229" cy="833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C:\Documents and Settings\школа\Мои документы\Мои рисунки\картинки\цветы, но не розы\getImageCAV995DV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4143380"/>
            <a:ext cx="1190612" cy="119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7" name="Picture 15" descr="C:\Documents and Settings\школа\Мои документы\Мои рисунки\картинки\цветы, но не розы\getImageCARF1TM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388" y="4143380"/>
            <a:ext cx="1457162" cy="1193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8" name="Picture 16" descr="C:\Documents and Settings\школа\Мои документы\Мои рисунки\картинки\цветы, но не розы\getImageCADE6NXQ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0" y="1428736"/>
            <a:ext cx="1296377" cy="1119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9" name="Picture 17" descr="C:\Documents and Settings\школа\Мои документы\Мои рисунки\картинки\цветы, но не розы\getImageCAB0SE0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5000628" y="4214818"/>
            <a:ext cx="1396981" cy="104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98 -0.00671 C -0.08351 0.09491 -0.07483 0.23704 -0.04288 0.23496 C 0.00312 0.23496 0.0066 -0.2405 0.06163 -0.24213 C 0.11111 -0.24213 0.08472 0.17338 0.13246 0.17176 C 0.18229 0.17176 0.15555 -0.12939 0.20851 -0.12939 C 0.25625 -0.12939 0.22986 0.07385 0.27222 0.07385 C 0.31337 0.07385 0.29201 -0.08148 0.32917 -0.08148 C 0.35052 -0.08148 0.35191 -0.03935 0.35399 -0.00671 " pathEditMode="relative" rAng="0" ptsTypes="ffffffff">
                                      <p:cBhvr>
                                        <p:cTn id="6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94 0.07153 C -0.12847 0.17315 -0.11979 0.31528 -0.08784 0.3132 C -0.04184 0.3132 -0.03836 -0.16226 0.01667 -0.16388 C 0.06615 -0.16388 0.03976 0.25163 0.0875 0.25 C 0.13733 0.25 0.11059 -0.05115 0.16354 -0.05115 C 0.21129 -0.05115 0.1849 0.15209 0.22726 0.15209 C 0.26841 0.15209 0.24705 -0.00324 0.2842 -0.00324 C 0.30556 -0.00324 0.30695 0.03889 0.30903 0.07153 " pathEditMode="relative" rAng="0" ptsTypes="ffffffff">
                                      <p:cBhvr>
                                        <p:cTn id="8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28 0.07523 C -0.13681 0.17685 -0.12813 0.31898 -0.09618 0.3169 C -0.05018 0.3169 -0.04671 -0.15856 0.00833 -0.16018 C 0.05781 -0.16018 0.03142 0.25533 0.07916 0.2537 C 0.12899 0.2537 0.10225 -0.04745 0.1552 -0.04745 C 0.20295 -0.04745 0.17656 0.15556 0.21892 0.15556 C 0.26007 0.15556 0.23871 0.00046 0.27586 0.00046 C 0.29722 0.00046 0.29861 0.04259 0.30069 0.07523 " pathEditMode="relative" rAng="0" ptsTypes="ffffffff">
                                      <p:cBhvr>
                                        <p:cTn id="10" dur="5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85750" y="500063"/>
            <a:ext cx="85725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Мне нравится жить везде, где есть дети. Я люблю слышать их шумные игры, люблю смотреть, как они бегут в школу. Я мог бы прижиться где угодно: по обочинам дорог, во дворах и городских парках. Лишь бы приносить радость людям.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1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2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714348" y="1928802"/>
            <a:ext cx="7500937" cy="928694"/>
          </a:xfrm>
          <a:prstGeom prst="rect">
            <a:avLst/>
          </a:prstGeom>
          <a:solidFill>
            <a:srgbClr val="00B05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 Д  У  В  А  Н  Ч  И  К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785786" y="1928802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571604" y="1928802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2428875" y="1928813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3286125" y="1928813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071934" y="1928802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4929190" y="1928802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786438" y="1928813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6643688" y="1928813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7500938" y="1928813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Pictures\новые цветы\одуванч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99" y="167197"/>
            <a:ext cx="8652519" cy="6476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99">
              <a:alpha val="22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ОТВЕТ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00113" y="1500175"/>
            <a:ext cx="72723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Лепесток какого цветка служил одеялом </a:t>
            </a:r>
            <a:r>
              <a:rPr lang="ru-RU" sz="40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Дюймовочке</a:t>
            </a:r>
            <a:r>
              <a:rPr lang="ru-RU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из одноименной сказки Г. Х. Андерсена? 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14356"/>
            <a:ext cx="6666976" cy="500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1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99">
              <a:alpha val="21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786051" y="1928802"/>
            <a:ext cx="3357586" cy="928694"/>
          </a:xfrm>
          <a:prstGeom prst="rect">
            <a:avLst/>
          </a:prstGeom>
          <a:solidFill>
            <a:srgbClr val="00B05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 О  З  А 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857500" y="1928813"/>
            <a:ext cx="64293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643313" y="1928813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429124" y="1928802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214942" y="1928802"/>
            <a:ext cx="642937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00FF">
              <a:alpha val="21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ОТВЕТ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116013" y="2632075"/>
            <a:ext cx="720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sz="280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311275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55650" y="1571612"/>
            <a:ext cx="77454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Эти простые полевые цветы взял с собой в кабину самолёта В.П.Чкалов, отправляясь в 1937 году в полёт через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Северный полюс в Америку</a:t>
            </a:r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Какие это были цветы?</a:t>
            </a:r>
          </a:p>
        </p:txBody>
      </p:sp>
      <p:pic>
        <p:nvPicPr>
          <p:cNvPr id="15368" name="Picture 8" descr="64584068_49571159_vasil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71546"/>
            <a:ext cx="649436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430</Words>
  <Application>Microsoft Office PowerPoint</Application>
  <PresentationFormat>Экран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Holly Shit!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K-JAH</dc:creator>
  <cp:lastModifiedBy>Антонина</cp:lastModifiedBy>
  <cp:revision>56</cp:revision>
  <dcterms:created xsi:type="dcterms:W3CDTF">2011-02-19T16:31:31Z</dcterms:created>
  <dcterms:modified xsi:type="dcterms:W3CDTF">2014-12-08T17:07:38Z</dcterms:modified>
</cp:coreProperties>
</file>