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8" r:id="rId4"/>
    <p:sldId id="261" r:id="rId5"/>
    <p:sldId id="269" r:id="rId6"/>
    <p:sldId id="267" r:id="rId7"/>
    <p:sldId id="27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81FD9-2AC7-4B0E-A415-BA057C135213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35EA0-F831-4340-930E-811B8BB5D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974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35EA0-F831-4340-930E-811B8BB5D5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687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5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56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857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91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95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35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72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99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936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66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00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1189B-6E71-4430-B9E3-93CE04BB9CF0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93CD2-56E9-4F1C-9FF4-662749731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5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" y="0"/>
            <a:ext cx="9142445" cy="731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2276872"/>
            <a:ext cx="4896544" cy="2664296"/>
          </a:xfrm>
        </p:spPr>
        <p:txBody>
          <a:bodyPr>
            <a:normAutofit fontScale="90000"/>
          </a:bodyPr>
          <a:lstStyle/>
          <a:p>
            <a:r>
              <a:rPr lang="ru-RU" i="1" dirty="0">
                <a:ea typeface="Segoe UI Symbol" pitchFamily="34" charset="0"/>
              </a:rPr>
              <a:t>Мастер класс по рукоделию</a:t>
            </a:r>
            <a:br>
              <a:rPr lang="ru-RU" i="1" dirty="0">
                <a:ea typeface="Segoe UI Symbol" pitchFamily="34" charset="0"/>
              </a:rPr>
            </a:br>
            <a:r>
              <a:rPr lang="ru-RU" i="1" dirty="0" err="1" smtClean="0">
                <a:ea typeface="Segoe UI Symbol" pitchFamily="34" charset="0"/>
              </a:rPr>
              <a:t>Скрапбукинг</a:t>
            </a:r>
            <a:r>
              <a:rPr lang="ru-RU" i="1" dirty="0">
                <a:ea typeface="Segoe UI Symbol" pitchFamily="34" charset="0"/>
              </a:rPr>
              <a:t> </a:t>
            </a:r>
            <a:r>
              <a:rPr lang="ru-RU" i="1" dirty="0" smtClean="0">
                <a:ea typeface="Segoe UI Symbol" pitchFamily="34" charset="0"/>
              </a:rPr>
              <a:t>( рамка) </a:t>
            </a:r>
            <a:endParaRPr lang="ru-RU" i="1" dirty="0">
              <a:ea typeface="Segoe UI Symbo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869160"/>
            <a:ext cx="5256584" cy="288032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Учитель технологии «Гимназия №10»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8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" y="0"/>
            <a:ext cx="9142445" cy="731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6577" y="27089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Спасибо </a:t>
            </a:r>
            <a:br>
              <a:rPr lang="ru-RU" b="1" i="1" dirty="0" smtClean="0"/>
            </a:br>
            <a:r>
              <a:rPr lang="ru-RU" b="1" i="1" dirty="0" smtClean="0"/>
              <a:t>за внимание!</a:t>
            </a:r>
            <a:br>
              <a:rPr lang="ru-RU" b="1" i="1" dirty="0" smtClean="0"/>
            </a:br>
            <a:r>
              <a:rPr lang="ru-RU" b="1" i="1" dirty="0" smtClean="0"/>
              <a:t>Творческих успехов!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86958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1926" y="-1395536"/>
            <a:ext cx="11665296" cy="933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556792"/>
            <a:ext cx="6192688" cy="3384375"/>
          </a:xfrm>
        </p:spPr>
        <p:txBody>
          <a:bodyPr>
            <a:noAutofit/>
          </a:bodyPr>
          <a:lstStyle/>
          <a:p>
            <a:r>
              <a:rPr lang="ru-RU" sz="1600" b="1" dirty="0" err="1"/>
              <a:t>Скрапбукинг</a:t>
            </a:r>
            <a:r>
              <a:rPr lang="ru-RU" sz="1600" b="1" dirty="0"/>
              <a:t> — удивительно красивое мастерство по изготовлению самых разнообразных вещиц. Можно выделить и основные стили </a:t>
            </a:r>
            <a:r>
              <a:rPr lang="ru-RU" sz="1600" b="1" dirty="0" err="1"/>
              <a:t>скрапбукинга</a:t>
            </a:r>
            <a:r>
              <a:rPr lang="ru-RU" sz="1600" b="1" dirty="0"/>
              <a:t>. Ложно-старинный стиль «</a:t>
            </a:r>
            <a:r>
              <a:rPr lang="ru-RU" sz="1600" b="1" dirty="0" err="1"/>
              <a:t>Vintage</a:t>
            </a:r>
            <a:r>
              <a:rPr lang="ru-RU" sz="1600" b="1" dirty="0"/>
              <a:t>» (активно используются предметы и изображения прошлых лет), европейский стиль «</a:t>
            </a:r>
            <a:r>
              <a:rPr lang="ru-RU" sz="1600" b="1" dirty="0" err="1"/>
              <a:t>European</a:t>
            </a:r>
            <a:r>
              <a:rPr lang="ru-RU" sz="1600" b="1" dirty="0"/>
              <a:t>» (самый строгий и официальный стиль, в котором используется минимальное количество украшений и оттенков), свободный стиль «</a:t>
            </a:r>
            <a:r>
              <a:rPr lang="ru-RU" sz="1600" b="1" dirty="0" err="1"/>
              <a:t>Free</a:t>
            </a:r>
            <a:r>
              <a:rPr lang="ru-RU" sz="1600" b="1" dirty="0"/>
              <a:t> </a:t>
            </a:r>
            <a:r>
              <a:rPr lang="ru-RU" sz="1600" b="1" dirty="0" err="1"/>
              <a:t>style</a:t>
            </a:r>
            <a:r>
              <a:rPr lang="ru-RU" sz="1600" b="1" dirty="0"/>
              <a:t>» (самое главное в нем это светлый фон, а изображения и рисунки наносятся в произвольном порядке). Очень оригинальным стилем является так называемый «потертый шик» («</a:t>
            </a:r>
            <a:r>
              <a:rPr lang="ru-RU" sz="1600" b="1" dirty="0" err="1"/>
              <a:t>Shabby</a:t>
            </a:r>
            <a:r>
              <a:rPr lang="ru-RU" sz="1600" b="1" dirty="0"/>
              <a:t> </a:t>
            </a:r>
            <a:r>
              <a:rPr lang="ru-RU" sz="1600" b="1" dirty="0" err="1"/>
              <a:t>chic</a:t>
            </a:r>
            <a:r>
              <a:rPr lang="ru-RU" sz="1600" b="1" dirty="0"/>
              <a:t>»), в котором широко используются различные «</a:t>
            </a:r>
            <a:r>
              <a:rPr lang="ru-RU" sz="1600" b="1" dirty="0" err="1"/>
              <a:t>состаривающие</a:t>
            </a:r>
            <a:r>
              <a:rPr lang="ru-RU" sz="1600" b="1" dirty="0"/>
              <a:t>» приемы в виде потертостей и затирания. </a:t>
            </a:r>
            <a:r>
              <a:rPr lang="ru-RU" sz="1100" dirty="0"/>
              <a:t/>
            </a:r>
            <a:br>
              <a:rPr lang="ru-RU" sz="1100" dirty="0"/>
            </a:b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8695886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188640" y="-603448"/>
            <a:ext cx="10476656" cy="8388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Илья\Desktop\96499545_IMG_674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30" y="354484"/>
            <a:ext cx="8460432" cy="608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725144"/>
            <a:ext cx="7920880" cy="1152128"/>
          </a:xfrm>
        </p:spPr>
        <p:txBody>
          <a:bodyPr/>
          <a:lstStyle/>
          <a:p>
            <a:r>
              <a:rPr lang="ru-RU" b="1" i="1" dirty="0" smtClean="0">
                <a:latin typeface="Segoe Script" pitchFamily="34" charset="0"/>
              </a:rPr>
              <a:t>Татьяна Орлова</a:t>
            </a:r>
            <a:endParaRPr lang="ru-RU" b="1" i="1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7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8613" y="-1938943"/>
            <a:ext cx="13132516" cy="10513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5372" y="1340768"/>
            <a:ext cx="6408712" cy="3456384"/>
          </a:xfrm>
        </p:spPr>
        <p:txBody>
          <a:bodyPr>
            <a:noAutofit/>
          </a:bodyPr>
          <a:lstStyle/>
          <a:p>
            <a:pPr lvl="0" algn="l"/>
            <a:r>
              <a:rPr lang="ru-RU" sz="1800" b="1" i="1" dirty="0" smtClean="0"/>
              <a:t/>
            </a:r>
            <a:br>
              <a:rPr lang="ru-RU" sz="1800" b="1" i="1" dirty="0" smtClean="0"/>
            </a:br>
            <a:r>
              <a:rPr lang="ru-RU" sz="1800" b="1" i="1" dirty="0" smtClean="0"/>
              <a:t>Создаем </a:t>
            </a:r>
            <a:r>
              <a:rPr lang="ru-RU" sz="1800" b="1" i="1" dirty="0"/>
              <a:t>эффекты.</a:t>
            </a:r>
            <a:r>
              <a:rPr lang="ru-RU" sz="1400" b="1" i="1" dirty="0"/>
              <a:t/>
            </a:r>
            <a:br>
              <a:rPr lang="ru-RU" sz="1400" b="1" i="1" dirty="0"/>
            </a:br>
            <a:r>
              <a:rPr lang="ru-RU" sz="1500" b="1" i="1" dirty="0"/>
              <a:t>- штампованные кружочки от пластиковой пузырчатой упаковки - </a:t>
            </a:r>
            <a:r>
              <a:rPr lang="ru-RU" sz="1500" b="1" i="1" dirty="0" smtClean="0"/>
              <a:t>краской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от стакана "следы" круглые </a:t>
            </a:r>
            <a:r>
              <a:rPr lang="ru-RU" sz="1500" b="1" i="1" dirty="0" smtClean="0"/>
              <a:t>кляксы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 </a:t>
            </a:r>
            <a:r>
              <a:rPr lang="ru-RU" sz="1500" b="1" i="1" dirty="0" smtClean="0"/>
              <a:t>- </a:t>
            </a:r>
            <a:r>
              <a:rPr lang="ru-RU" sz="1500" b="1" i="1" dirty="0"/>
              <a:t>клетчатые листки блокнотов с </a:t>
            </a:r>
            <a:r>
              <a:rPr lang="ru-RU" sz="1500" b="1" i="1" dirty="0" err="1"/>
              <a:t>дырокольными</a:t>
            </a:r>
            <a:r>
              <a:rPr lang="ru-RU" sz="1500" b="1" i="1" dirty="0"/>
              <a:t> кругами и скрепками</a:t>
            </a:r>
            <a:br>
              <a:rPr lang="ru-RU" sz="1500" b="1" i="1" dirty="0"/>
            </a:br>
            <a:r>
              <a:rPr lang="ru-RU" sz="1500" b="1" i="1" dirty="0"/>
              <a:t>- коряво раскрашенные </a:t>
            </a:r>
            <a:r>
              <a:rPr lang="ru-RU" sz="1500" b="1" i="1" dirty="0" err="1"/>
              <a:t>чб</a:t>
            </a:r>
            <a:r>
              <a:rPr lang="ru-RU" sz="1500" b="1" i="1" dirty="0"/>
              <a:t> страницы или узоры (чтобы за контур выходило</a:t>
            </a:r>
            <a:r>
              <a:rPr lang="ru-RU" sz="1500" b="1" i="1" dirty="0" smtClean="0"/>
              <a:t>)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брызги поверх фигур - техника </a:t>
            </a:r>
            <a:r>
              <a:rPr lang="ru-RU" sz="1500" b="1" i="1" dirty="0" smtClean="0"/>
              <a:t>оверлеев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кусочки мятой бумаги или ткани - пришитые </a:t>
            </a:r>
            <a:r>
              <a:rPr lang="ru-RU" sz="1400" b="1" i="1" dirty="0" smtClean="0"/>
              <a:t>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неровные швы (зигзаги</a:t>
            </a:r>
            <a:r>
              <a:rPr lang="ru-RU" sz="1500" b="1" i="1" dirty="0" smtClean="0"/>
              <a:t>)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оборванные по краю фото или даже разорванные и сложенные </a:t>
            </a:r>
            <a:r>
              <a:rPr lang="ru-RU" sz="1500" b="1" i="1" dirty="0" smtClean="0"/>
              <a:t>обратно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кусочки гофрированного картона, неровно покрашенные белым (или другим</a:t>
            </a:r>
            <a:r>
              <a:rPr lang="ru-RU" sz="1500" b="1" i="1" dirty="0" smtClean="0"/>
              <a:t>)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endParaRPr lang="ru-RU" sz="15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877272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58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60848" y="-2691680"/>
            <a:ext cx="15289209" cy="1224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C:\Users\Илья\Desktop\eb-0a260919c58061ae872ba01a84021b9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05393" y="1143440"/>
            <a:ext cx="5335554" cy="515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Илья\Desktop\МК_ПДMi1ana_2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3634"/>
            <a:ext cx="5052741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26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6752" y="-1976469"/>
            <a:ext cx="13312414" cy="10657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9189" y="1356335"/>
            <a:ext cx="7180531" cy="3991575"/>
          </a:xfrm>
        </p:spPr>
        <p:txBody>
          <a:bodyPr>
            <a:noAutofit/>
          </a:bodyPr>
          <a:lstStyle/>
          <a:p>
            <a:pPr lvl="0" algn="l"/>
            <a:r>
              <a:rPr lang="ru-RU" sz="1500" b="1" i="1" dirty="0" smtClean="0"/>
              <a:t>- </a:t>
            </a:r>
            <a:r>
              <a:rPr lang="ru-RU" sz="1500" b="1" i="1" dirty="0"/>
              <a:t>хороший ход - порезанная сантиметровая лента или ленты, сложенные -</a:t>
            </a:r>
            <a:r>
              <a:rPr lang="ru-RU" sz="1500" b="1" i="1" dirty="0" smtClean="0"/>
              <a:t>гармошкой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подписи почти всегда рукописные, причем чем размашистей тем лучше, за -исключением  заголовков, которые могут быть из вырезанных букв (тогда приклеивайте неровно</a:t>
            </a:r>
            <a:r>
              <a:rPr lang="ru-RU" sz="1500" b="1" i="1" dirty="0" smtClean="0"/>
              <a:t>)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если скрап-бумага с узорами, можно некоторые неровно обвести черной ручкой</a:t>
            </a:r>
            <a:br>
              <a:rPr lang="ru-RU" sz="1500" b="1" i="1" dirty="0"/>
            </a:br>
            <a:r>
              <a:rPr lang="ru-RU" sz="1500" b="1" i="1" dirty="0"/>
              <a:t>- </a:t>
            </a:r>
            <a:r>
              <a:rPr lang="ru-RU" sz="1500" b="1" i="1" dirty="0" err="1"/>
              <a:t>штампинг</a:t>
            </a:r>
            <a:r>
              <a:rPr lang="ru-RU" sz="1500" b="1" i="1" dirty="0"/>
              <a:t> "мешковиной" или чем-то </a:t>
            </a:r>
            <a:r>
              <a:rPr lang="ru-RU" sz="1500" b="1" i="1" dirty="0" smtClean="0"/>
              <a:t>похожим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измазанные лаком для ногтей края картинок или </a:t>
            </a:r>
            <a:r>
              <a:rPr lang="ru-RU" sz="1500" b="1" i="1" dirty="0" smtClean="0"/>
              <a:t>букв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имитация домашних "для себя" </a:t>
            </a:r>
            <a:r>
              <a:rPr lang="ru-RU" sz="1500" b="1" i="1" dirty="0" smtClean="0"/>
              <a:t>списков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густая краска, намазанная не кистью, а шпателем (можно просто картонкой)</a:t>
            </a:r>
            <a:br>
              <a:rPr lang="ru-RU" sz="1500" b="1" i="1" dirty="0"/>
            </a:br>
            <a:r>
              <a:rPr lang="ru-RU" sz="1500" b="1" i="1" dirty="0"/>
              <a:t>- кусочки-остатки от вырезания других фигур (кругов, птичек и </a:t>
            </a:r>
            <a:r>
              <a:rPr lang="ru-RU" sz="1500" b="1" i="1" dirty="0" err="1"/>
              <a:t>тп</a:t>
            </a:r>
            <a:r>
              <a:rPr lang="ru-RU" sz="1500" b="1" i="1" dirty="0" smtClean="0"/>
              <a:t>)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пластиковые (прозрачные) пуговки, часто неоновых цветов, приклеенные к -странице значки, жестяные крышечки от </a:t>
            </a:r>
            <a:r>
              <a:rPr lang="ru-RU" sz="1500" b="1" i="1" dirty="0" smtClean="0"/>
              <a:t>бутылок</a:t>
            </a:r>
            <a:r>
              <a:rPr lang="ru-RU" sz="1400" b="1" i="1" dirty="0" smtClean="0"/>
              <a:t> ;</a:t>
            </a:r>
            <a:r>
              <a:rPr lang="ru-RU" sz="1500" b="1" i="1" dirty="0"/>
              <a:t/>
            </a:r>
            <a:br>
              <a:rPr lang="ru-RU" sz="1500" b="1" i="1" dirty="0"/>
            </a:br>
            <a:r>
              <a:rPr lang="ru-RU" sz="1500" b="1" i="1" dirty="0"/>
              <a:t>- если кусочки тканей, то как можно более фактурные и разные - </a:t>
            </a:r>
            <a:r>
              <a:rPr lang="ru-RU" sz="1500" b="1" i="1" dirty="0" err="1"/>
              <a:t>органза</a:t>
            </a:r>
            <a:r>
              <a:rPr lang="ru-RU" sz="1500" b="1" i="1" dirty="0"/>
              <a:t> и фетр, мешковина и </a:t>
            </a:r>
            <a:r>
              <a:rPr lang="ru-RU" sz="1500" b="1" i="1" dirty="0" err="1"/>
              <a:t>флис</a:t>
            </a:r>
            <a:r>
              <a:rPr lang="ru-RU" sz="1500" b="1" i="1" dirty="0"/>
              <a:t>, фланель (хорошо если с узором "одежным") и </a:t>
            </a:r>
            <a:r>
              <a:rPr lang="ru-RU" sz="1500" b="1" i="1" dirty="0" smtClean="0"/>
              <a:t>кружево</a:t>
            </a:r>
            <a:r>
              <a:rPr lang="ru-RU" sz="1400" b="1" i="1" dirty="0" smtClean="0"/>
              <a:t> .</a:t>
            </a:r>
            <a:endParaRPr lang="ru-RU" sz="15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877272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62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7321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Илья\Desktop\1284979520_sweet-love-kit-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53" y="378768"/>
            <a:ext cx="7965776" cy="626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055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3819" y="-891480"/>
            <a:ext cx="10706656" cy="8571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772817"/>
            <a:ext cx="5760640" cy="3096344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i="1" dirty="0"/>
              <a:t> </a:t>
            </a:r>
            <a:br>
              <a:rPr lang="ru-RU" sz="1600" b="1" i="1" dirty="0"/>
            </a:br>
            <a:r>
              <a:rPr lang="ru-RU" sz="1600" b="1" i="1" dirty="0" smtClean="0"/>
              <a:t/>
            </a:r>
            <a:br>
              <a:rPr lang="ru-RU" sz="1600" b="1" i="1" dirty="0" smtClean="0"/>
            </a:b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2000" b="1" i="1" dirty="0" smtClean="0"/>
              <a:t>Идеи </a:t>
            </a:r>
            <a:r>
              <a:rPr lang="ru-RU" sz="2000" b="1" i="1" dirty="0"/>
              <a:t>на тему фристайла: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1600" b="1" i="1" dirty="0"/>
              <a:t>- одежная тесьма и </a:t>
            </a:r>
            <a:r>
              <a:rPr lang="ru-RU" sz="1600" b="1" i="1" dirty="0" smtClean="0"/>
              <a:t>резинки;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1600" b="1" i="1" dirty="0"/>
              <a:t>- кусочки паззлов с наиболее непонятными и пестрыми картинками (или их оборот</a:t>
            </a:r>
            <a:r>
              <a:rPr lang="ru-RU" sz="1600" b="1" i="1" dirty="0" smtClean="0"/>
              <a:t>) ;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1600" b="1" i="1" dirty="0"/>
              <a:t>- карточки с картинками, цифрами, бумажные детали от настольных </a:t>
            </a:r>
            <a:r>
              <a:rPr lang="ru-RU" sz="1600" b="1" i="1" dirty="0" smtClean="0"/>
              <a:t>игр ;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1600" b="1" i="1" dirty="0"/>
              <a:t> - складывать бумагу во что-то вроде оригами и пришивать эти </a:t>
            </a:r>
            <a:r>
              <a:rPr lang="ru-RU" sz="1600" b="1" i="1" dirty="0" smtClean="0"/>
              <a:t>фигурки ;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1600" b="1" i="1" dirty="0"/>
              <a:t>- бинт - тоже прекрасная фактура</a:t>
            </a:r>
            <a:r>
              <a:rPr lang="ru-RU" sz="1600" b="1" i="1" dirty="0" smtClean="0"/>
              <a:t>! ;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1600" b="1" i="1" dirty="0"/>
              <a:t>- малярный </a:t>
            </a:r>
            <a:r>
              <a:rPr lang="ru-RU" sz="1600" b="1" i="1" dirty="0" smtClean="0"/>
              <a:t>скотч ;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1600" b="1" i="1" dirty="0" smtClean="0"/>
              <a:t>- </a:t>
            </a:r>
            <a:r>
              <a:rPr lang="ru-RU" sz="1600" b="1" i="1" dirty="0"/>
              <a:t>конверты с печатями, поломанными сургучами от </a:t>
            </a:r>
            <a:r>
              <a:rPr lang="ru-RU" sz="1600" b="1" i="1" dirty="0" smtClean="0"/>
              <a:t>посылок.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8695886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3684" y="-624965"/>
            <a:ext cx="10386124" cy="831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Илья\Desktop\styles_euro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688" y="1981267"/>
            <a:ext cx="311430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58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135</Words>
  <Application>Microsoft Office PowerPoint</Application>
  <PresentationFormat>Экран (4:3)</PresentationFormat>
  <Paragraphs>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Мастер класс по рукоделию Скрапбукинг ( рамка) </vt:lpstr>
      <vt:lpstr>Скрапбукинг — удивительно красивое мастерство по изготовлению самых разнообразных вещиц. Можно выделить и основные стили скрапбукинга. Ложно-старинный стиль «Vintage» (активно используются предметы и изображения прошлых лет), европейский стиль «European» (самый строгий и официальный стиль, в котором используется минимальное количество украшений и оттенков), свободный стиль «Free style» (самое главное в нем это светлый фон, а изображения и рисунки наносятся в произвольном порядке). Очень оригинальным стилем является так называемый «потертый шик» («Shabby chic»), в котором широко используются различные «состаривающие» приемы в виде потертостей и затирания.  </vt:lpstr>
      <vt:lpstr>Татьяна Орлова</vt:lpstr>
      <vt:lpstr> Создаем эффекты. - штампованные кружочки от пластиковой пузырчатой упаковки - краской ; - от стакана "следы" круглые кляксы ;  - клетчатые листки блокнотов с дырокольными кругами и скрепками - коряво раскрашенные чб страницы или узоры (чтобы за контур выходило) ; - брызги поверх фигур - техника оверлеев ; - кусочки мятой бумаги или ткани - пришитые ; - неровные швы (зигзаги) ; - оборванные по краю фото или даже разорванные и сложенные обратно ; - кусочки гофрированного картона, неровно покрашенные белым (или другим) ; </vt:lpstr>
      <vt:lpstr>Презентация PowerPoint</vt:lpstr>
      <vt:lpstr>- хороший ход - порезанная сантиметровая лента или ленты, сложенные -гармошкой ; - подписи почти всегда рукописные, причем чем размашистей тем лучше, за -исключением  заголовков, которые могут быть из вырезанных букв (тогда приклеивайте неровно) ; - если скрап-бумага с узорами, можно некоторые неровно обвести черной ручкой - штампинг "мешковиной" или чем-то похожим ; - измазанные лаком для ногтей края картинок или букв ; - имитация домашних "для себя" списков ; - густая краска, намазанная не кистью, а шпателем (можно просто картонкой) - кусочки-остатки от вырезания других фигур (кругов, птичек и тп) ; - пластиковые (прозрачные) пуговки, часто неоновых цветов, приклеенные к -странице значки, жестяные крышечки от бутылок ; - если кусочки тканей, то как можно более фактурные и разные - органза и фетр, мешковина и флис, фланель (хорошо если с узором "одежным") и кружево .</vt:lpstr>
      <vt:lpstr>Презентация PowerPoint</vt:lpstr>
      <vt:lpstr>    Идеи на тему фристайла: - одежная тесьма и резинки; - кусочки паззлов с наиболее непонятными и пестрыми картинками (или их оборот) ; - карточки с картинками, цифрами, бумажные детали от настольных игр ;  - складывать бумагу во что-то вроде оригами и пришивать эти фигурки ; - бинт - тоже прекрасная фактура! ; - малярный скотч ; - конверты с печатями, поломанными сургучами от посылок.  </vt:lpstr>
      <vt:lpstr>Презентация PowerPoint</vt:lpstr>
      <vt:lpstr>Спасибо  за внимание! Творческих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Илья</dc:creator>
  <cp:lastModifiedBy>Илья</cp:lastModifiedBy>
  <cp:revision>7</cp:revision>
  <dcterms:created xsi:type="dcterms:W3CDTF">2014-03-25T17:12:18Z</dcterms:created>
  <dcterms:modified xsi:type="dcterms:W3CDTF">2014-03-25T18:38:01Z</dcterms:modified>
</cp:coreProperties>
</file>