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98" r:id="rId2"/>
    <p:sldId id="299" r:id="rId3"/>
    <p:sldId id="311" r:id="rId4"/>
    <p:sldId id="309" r:id="rId5"/>
    <p:sldId id="31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006600"/>
    <a:srgbClr val="FFCC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0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03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F8C8C6-467A-4D14-B68A-4EDF3A6AE0C4}" type="datetimeFigureOut">
              <a:rPr lang="ru-RU"/>
              <a:pPr>
                <a:defRPr/>
              </a:pPr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EE3702-3C72-468F-BBCF-2AF7ED537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57238F3-ECA0-4C76-9C6A-C00B6FAEC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5F549F7-3633-4D21-A909-6A84DF349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9AADE-C033-4B59-9F30-7F4941A69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5FAA-AC74-42E4-8B2D-B0A31C9A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37279-09DD-4D5A-B916-7FDE2B1BE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0406-2797-4995-A92B-31011F74C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64F7C-316F-4C67-B09D-C9393701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678F-57F3-46F5-8EC1-A23E7EED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1DBE-3E11-4C4D-AB7C-28DB6C811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F23AE-4D4C-4204-BC9E-1898F4A0C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EF94-1C86-43B9-BD5A-8930252CB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B7875-8AC3-4BE8-B45C-153975FA1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7499F7-55FB-4D93-AAEE-3123F9B27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hyperlink" Target="http://i34.mindmix.ru/43/88/28843/42/1085342/10243609_devochki.gif" TargetMode="Externa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34.mindmix.ru/43/88/28843/42/1085342/10243609_devochki.gi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юбилей\юбилей\papier_chate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5123" name="Picture 4" descr="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50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79388" y="5157788"/>
            <a:ext cx="87137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1A4F"/>
                </a:solidFill>
                <a:latin typeface="Castellar" pitchFamily="18" charset="0"/>
              </a:rPr>
              <a:t>Non scholae, </a:t>
            </a:r>
            <a:endParaRPr lang="ru-RU" sz="3200" b="1" i="1">
              <a:solidFill>
                <a:srgbClr val="001A4F"/>
              </a:solidFill>
              <a:latin typeface="Castellar" pitchFamily="18" charset="0"/>
            </a:endParaRPr>
          </a:p>
          <a:p>
            <a:r>
              <a:rPr lang="ru-RU" sz="3200" b="1" i="1">
                <a:solidFill>
                  <a:srgbClr val="001A4F"/>
                </a:solidFill>
                <a:latin typeface="Castellar" pitchFamily="18" charset="0"/>
              </a:rPr>
              <a:t>      </a:t>
            </a:r>
            <a:r>
              <a:rPr lang="en-US" sz="3200" b="1" i="1">
                <a:solidFill>
                  <a:srgbClr val="001A4F"/>
                </a:solidFill>
                <a:latin typeface="Castellar" pitchFamily="18" charset="0"/>
              </a:rPr>
              <a:t>               sed vitae discimus.</a:t>
            </a:r>
          </a:p>
          <a:p>
            <a:pPr algn="r"/>
            <a:r>
              <a:rPr lang="ru-RU" sz="3200" b="1" i="1">
                <a:solidFill>
                  <a:srgbClr val="001A4F"/>
                </a:solidFill>
                <a:latin typeface="Calibri" pitchFamily="34" charset="0"/>
              </a:rPr>
              <a:t>Сенека.</a:t>
            </a:r>
          </a:p>
        </p:txBody>
      </p:sp>
      <p:pic>
        <p:nvPicPr>
          <p:cNvPr id="5125" name="Picture 3" descr="E:\Для школы\ger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214438"/>
            <a:ext cx="19081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-176213"/>
            <a:ext cx="6711950" cy="1109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ru-RU" smtClean="0"/>
          </a:p>
        </p:txBody>
      </p:sp>
      <p:pic>
        <p:nvPicPr>
          <p:cNvPr id="6147" name="Picture 2" descr="D:\My Documents\Мои рисунки\CAAJ8X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06913" y="3690938"/>
            <a:ext cx="1123950" cy="769937"/>
          </a:xfrm>
          <a:noFill/>
        </p:spPr>
      </p:pic>
      <p:pic>
        <p:nvPicPr>
          <p:cNvPr id="6148" name="Picture 3" descr="C:\Documents and Settings\user\Рабочий стол\spas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3825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92150"/>
            <a:ext cx="91440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3200" b="1" dirty="0">
                <a:solidFill>
                  <a:srgbClr val="990000"/>
                </a:solidFill>
              </a:rPr>
              <a:t>Люди </a:t>
            </a:r>
            <a:r>
              <a:rPr lang="uk-UA" sz="3200" b="1" dirty="0" err="1">
                <a:solidFill>
                  <a:srgbClr val="990000"/>
                </a:solidFill>
              </a:rPr>
              <a:t>вместе</a:t>
            </a:r>
            <a:r>
              <a:rPr lang="uk-UA" sz="3200" b="1" dirty="0">
                <a:solidFill>
                  <a:srgbClr val="990000"/>
                </a:solidFill>
              </a:rPr>
              <a:t> </a:t>
            </a:r>
            <a:r>
              <a:rPr lang="uk-UA" sz="3200" b="1" dirty="0" err="1">
                <a:solidFill>
                  <a:srgbClr val="990000"/>
                </a:solidFill>
              </a:rPr>
              <a:t>могут</a:t>
            </a:r>
            <a:r>
              <a:rPr lang="uk-UA" sz="3200" b="1" dirty="0">
                <a:solidFill>
                  <a:srgbClr val="990000"/>
                </a:solidFill>
              </a:rPr>
              <a:t> </a:t>
            </a:r>
            <a:r>
              <a:rPr lang="uk-UA" sz="3200" b="1" dirty="0" err="1">
                <a:solidFill>
                  <a:srgbClr val="990000"/>
                </a:solidFill>
              </a:rPr>
              <a:t>совершить</a:t>
            </a:r>
            <a:r>
              <a:rPr lang="uk-UA" sz="3200" b="1" dirty="0">
                <a:solidFill>
                  <a:srgbClr val="990000"/>
                </a:solidFill>
              </a:rPr>
              <a:t> то,</a:t>
            </a:r>
            <a:br>
              <a:rPr lang="uk-UA" sz="3200" b="1" dirty="0">
                <a:solidFill>
                  <a:srgbClr val="990000"/>
                </a:solidFill>
              </a:rPr>
            </a:br>
            <a:r>
              <a:rPr lang="uk-UA" sz="3200" b="1" dirty="0" err="1">
                <a:solidFill>
                  <a:srgbClr val="990000"/>
                </a:solidFill>
              </a:rPr>
              <a:t>чего</a:t>
            </a:r>
            <a:r>
              <a:rPr lang="uk-UA" sz="3200" b="1" dirty="0">
                <a:solidFill>
                  <a:srgbClr val="990000"/>
                </a:solidFill>
              </a:rPr>
              <a:t> не в силах </a:t>
            </a:r>
            <a:r>
              <a:rPr lang="uk-UA" sz="3200" b="1" dirty="0" err="1">
                <a:solidFill>
                  <a:srgbClr val="990000"/>
                </a:solidFill>
              </a:rPr>
              <a:t>сделать</a:t>
            </a:r>
            <a:r>
              <a:rPr lang="uk-UA" sz="3200" b="1" dirty="0">
                <a:solidFill>
                  <a:srgbClr val="990000"/>
                </a:solidFill>
              </a:rPr>
              <a:t> в одиночку;</a:t>
            </a:r>
            <a:br>
              <a:rPr lang="uk-UA" sz="3200" b="1" dirty="0">
                <a:solidFill>
                  <a:srgbClr val="990000"/>
                </a:solidFill>
              </a:rPr>
            </a:br>
            <a:r>
              <a:rPr lang="uk-UA" sz="3200" b="1" dirty="0" err="1">
                <a:solidFill>
                  <a:srgbClr val="990000"/>
                </a:solidFill>
              </a:rPr>
              <a:t>единение</a:t>
            </a:r>
            <a:r>
              <a:rPr lang="uk-UA" sz="3200" b="1" dirty="0">
                <a:solidFill>
                  <a:srgbClr val="990000"/>
                </a:solidFill>
              </a:rPr>
              <a:t> умов и рук, </a:t>
            </a:r>
            <a:r>
              <a:rPr lang="uk-UA" sz="3200" b="1" dirty="0" err="1">
                <a:solidFill>
                  <a:srgbClr val="990000"/>
                </a:solidFill>
              </a:rPr>
              <a:t>сосредоточение</a:t>
            </a:r>
            <a:r>
              <a:rPr lang="uk-UA" sz="3200" b="1" dirty="0">
                <a:solidFill>
                  <a:srgbClr val="990000"/>
                </a:solidFill>
              </a:rPr>
              <a:t> </a:t>
            </a:r>
            <a:r>
              <a:rPr lang="uk-UA" sz="3200" b="1" dirty="0" err="1">
                <a:solidFill>
                  <a:srgbClr val="990000"/>
                </a:solidFill>
              </a:rPr>
              <a:t>их</a:t>
            </a:r>
            <a:r>
              <a:rPr lang="uk-UA" sz="3200" b="1" dirty="0">
                <a:solidFill>
                  <a:srgbClr val="990000"/>
                </a:solidFill>
              </a:rPr>
              <a:t/>
            </a:r>
            <a:br>
              <a:rPr lang="uk-UA" sz="3200" b="1" dirty="0">
                <a:solidFill>
                  <a:srgbClr val="990000"/>
                </a:solidFill>
              </a:rPr>
            </a:br>
            <a:r>
              <a:rPr lang="uk-UA" sz="3200" b="1" dirty="0">
                <a:solidFill>
                  <a:srgbClr val="990000"/>
                </a:solidFill>
              </a:rPr>
              <a:t>сил </a:t>
            </a:r>
            <a:r>
              <a:rPr lang="uk-UA" sz="3200" b="1" dirty="0" err="1">
                <a:solidFill>
                  <a:srgbClr val="990000"/>
                </a:solidFill>
              </a:rPr>
              <a:t>может</a:t>
            </a:r>
            <a:r>
              <a:rPr lang="uk-UA" sz="3200" b="1" dirty="0">
                <a:solidFill>
                  <a:srgbClr val="990000"/>
                </a:solidFill>
              </a:rPr>
              <a:t> стать почти </a:t>
            </a:r>
            <a:r>
              <a:rPr lang="uk-UA" sz="3200" b="1" dirty="0" err="1">
                <a:solidFill>
                  <a:srgbClr val="990000"/>
                </a:solidFill>
              </a:rPr>
              <a:t>всемогущим</a:t>
            </a:r>
            <a:r>
              <a:rPr lang="uk-UA" sz="3200" b="1" dirty="0">
                <a:solidFill>
                  <a:srgbClr val="990000"/>
                </a:solidFill>
              </a:rPr>
              <a:t/>
            </a:r>
            <a:br>
              <a:rPr lang="uk-UA" sz="3200" b="1" dirty="0">
                <a:solidFill>
                  <a:srgbClr val="990000"/>
                </a:solidFill>
              </a:rPr>
            </a:br>
            <a:r>
              <a:rPr lang="uk-UA" sz="3200" b="1" dirty="0">
                <a:solidFill>
                  <a:srgbClr val="990000"/>
                </a:solidFill>
              </a:rPr>
              <a:t>Д. </a:t>
            </a:r>
            <a:r>
              <a:rPr lang="uk-UA" sz="3200" b="1" dirty="0" err="1">
                <a:solidFill>
                  <a:srgbClr val="990000"/>
                </a:solidFill>
              </a:rPr>
              <a:t>Уэбстер</a:t>
            </a:r>
            <a:endParaRPr lang="ru-RU" sz="32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0243609_devochk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11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8550" y="-6350"/>
            <a:ext cx="3543300" cy="2676525"/>
          </a:xfrm>
          <a:prstGeom prst="rect">
            <a:avLst/>
          </a:prstGeom>
          <a:noFill/>
        </p:spPr>
      </p:pic>
      <p:pic>
        <p:nvPicPr>
          <p:cNvPr id="47116" name="Picture 12" descr="phoca_thumb_l_slet_21-22nov09-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9075" y="-146050"/>
            <a:ext cx="2601913" cy="2030413"/>
          </a:xfrm>
          <a:prstGeom prst="rect">
            <a:avLst/>
          </a:prstGeom>
          <a:noFill/>
        </p:spPr>
      </p:pic>
      <p:pic>
        <p:nvPicPr>
          <p:cNvPr id="47117" name="Picture 13" descr="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9588" y="-6350"/>
            <a:ext cx="2743200" cy="1993900"/>
          </a:xfrm>
          <a:prstGeom prst="rect">
            <a:avLst/>
          </a:prstGeom>
          <a:noFill/>
        </p:spPr>
      </p:pic>
      <p:pic>
        <p:nvPicPr>
          <p:cNvPr id="47118" name="Picture 14" descr="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0638" y="3206750"/>
            <a:ext cx="2779712" cy="1968500"/>
          </a:xfrm>
          <a:prstGeom prst="rect">
            <a:avLst/>
          </a:prstGeom>
          <a:noFill/>
        </p:spPr>
      </p:pic>
      <p:pic>
        <p:nvPicPr>
          <p:cNvPr id="47119" name="Picture 15" descr="thumbnail_1_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050" y="2852738"/>
            <a:ext cx="2857500" cy="1968500"/>
          </a:xfrm>
          <a:prstGeom prst="rect">
            <a:avLst/>
          </a:prstGeom>
          <a:noFill/>
        </p:spPr>
      </p:pic>
      <p:pic>
        <p:nvPicPr>
          <p:cNvPr id="47120" name="Picture 16" descr="DPP_212524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93900" y="4279900"/>
            <a:ext cx="1779588" cy="1371600"/>
          </a:xfrm>
          <a:prstGeom prst="rect">
            <a:avLst/>
          </a:prstGeom>
          <a:noFill/>
        </p:spPr>
      </p:pic>
      <p:pic>
        <p:nvPicPr>
          <p:cNvPr id="47121" name="Picture 17" descr="IMG_934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9413" y="4895850"/>
            <a:ext cx="2633662" cy="1968500"/>
          </a:xfrm>
          <a:prstGeom prst="rect">
            <a:avLst/>
          </a:prstGeom>
          <a:noFill/>
        </p:spPr>
      </p:pic>
      <p:pic>
        <p:nvPicPr>
          <p:cNvPr id="47122" name="Picture 18" descr="IMG_96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350" y="3067050"/>
            <a:ext cx="1585913" cy="2108200"/>
          </a:xfrm>
          <a:prstGeom prst="rect">
            <a:avLst/>
          </a:prstGeom>
          <a:noFill/>
        </p:spPr>
      </p:pic>
      <p:pic>
        <p:nvPicPr>
          <p:cNvPr id="47123" name="Picture 19" descr="1222304974_molodjozh-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05350" y="4352925"/>
            <a:ext cx="2871788" cy="1724025"/>
          </a:xfrm>
          <a:prstGeom prst="rect">
            <a:avLst/>
          </a:prstGeom>
          <a:noFill/>
        </p:spPr>
      </p:pic>
      <p:pic>
        <p:nvPicPr>
          <p:cNvPr id="47124" name="Picture 20" descr="DPP_2125246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6350" y="4973638"/>
            <a:ext cx="3292475" cy="1890712"/>
          </a:xfrm>
          <a:prstGeom prst="rect">
            <a:avLst/>
          </a:prstGeom>
          <a:noFill/>
        </p:spPr>
      </p:pic>
      <p:pic>
        <p:nvPicPr>
          <p:cNvPr id="47125" name="Picture 21" descr="dd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205413" y="5711825"/>
            <a:ext cx="1828800" cy="1341438"/>
          </a:xfrm>
          <a:prstGeom prst="rect">
            <a:avLst/>
          </a:prstGeom>
          <a:noFill/>
        </p:spPr>
      </p:pic>
      <p:pic>
        <p:nvPicPr>
          <p:cNvPr id="20" name="Рисунок 19" descr="C:\Documents and Settings\user\Рабочий стол\на презен тацию\IMG_1710.jp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46050" y="1706563"/>
            <a:ext cx="2224088" cy="1487487"/>
          </a:xfrm>
          <a:prstGeom prst="rect">
            <a:avLst/>
          </a:prstGeom>
          <a:noFill/>
        </p:spPr>
      </p:pic>
      <p:pic>
        <p:nvPicPr>
          <p:cNvPr id="21" name="Рисунок 20" descr="C:\Documents and Settings\user\Рабочий стол\на презен тацию\IMG_1726.jpg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06875" y="2139950"/>
            <a:ext cx="3297238" cy="2078038"/>
          </a:xfrm>
          <a:prstGeom prst="rect">
            <a:avLst/>
          </a:prstGeom>
          <a:noFill/>
        </p:spPr>
      </p:pic>
      <p:pic>
        <p:nvPicPr>
          <p:cNvPr id="22" name="Рисунок 21" descr="C:\Documents and Settings\user\Рабочий стол\на презен тацию\IMG_9721.JPG"/>
          <p:cNvPicPr>
            <a:picLocks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852613" y="1493838"/>
            <a:ext cx="3097212" cy="2071687"/>
          </a:xfrm>
          <a:prstGeom prst="rect">
            <a:avLst/>
          </a:prstGeom>
          <a:noFill/>
        </p:spPr>
      </p:pic>
      <p:pic>
        <p:nvPicPr>
          <p:cNvPr id="23" name="Рисунок 22" descr="C:\Documents and Settings\user\Рабочий стол\на презен тацию\DSCF2575.jpg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06750" y="3279775"/>
            <a:ext cx="2603500" cy="1755775"/>
          </a:xfrm>
          <a:prstGeom prst="rect">
            <a:avLst/>
          </a:prstGeom>
          <a:noFill/>
        </p:spPr>
      </p:pic>
      <p:pic>
        <p:nvPicPr>
          <p:cNvPr id="25" name="Рисунок 24" descr="D:\Backup\E\Чернова В.Я\фото\фото\IMG_1821.JPG"/>
          <p:cNvPicPr>
            <a:picLocks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38988" y="1133475"/>
            <a:ext cx="1839912" cy="2755900"/>
          </a:xfrm>
          <a:prstGeom prst="rect">
            <a:avLst/>
          </a:prstGeom>
          <a:noFill/>
        </p:spPr>
      </p:pic>
      <p:pic>
        <p:nvPicPr>
          <p:cNvPr id="26" name="Рисунок 25" descr="D:\Backup\E\Чернова В.Я\фото\фото\IMG_1822.JPG"/>
          <p:cNvPicPr>
            <a:picLocks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778625" y="-6350"/>
            <a:ext cx="2640013" cy="1762125"/>
          </a:xfrm>
          <a:prstGeom prst="rect">
            <a:avLst/>
          </a:prstGeom>
          <a:noFill/>
        </p:spPr>
      </p:pic>
      <p:pic>
        <p:nvPicPr>
          <p:cNvPr id="27" name="Рисунок 26" descr="D:\Backup\E\Чернова В.Я\Материалы для журнала Директор школы\вариант журнала Рідна школа 2009 для редакции\ОКЛ\07.jpg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6778625" y="4926013"/>
            <a:ext cx="2657475" cy="207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243609_devochki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03375" y="260350"/>
            <a:ext cx="7648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2000" b="1">
              <a:solidFill>
                <a:srgbClr val="CC0000"/>
              </a:solidFill>
            </a:endParaRP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11188" y="1162050"/>
            <a:ext cx="78486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54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Твори, ищи, фантазируй смелее –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Поиск идет необычной идеи!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Совмещаем мы порой невозможное…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Репетиции вместе с контрольными,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Тренировки с сочинениями,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Конкурсы, выборы и изложения.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Может, что-то и не </a:t>
            </a:r>
            <a:r>
              <a:rPr lang="ru-RU" sz="3200" b="1" i="1" dirty="0" err="1">
                <a:solidFill>
                  <a:srgbClr val="990000"/>
                </a:solidFill>
              </a:rPr>
              <a:t>успевается</a:t>
            </a:r>
            <a:r>
              <a:rPr lang="ru-RU" sz="3200" b="1" i="1" dirty="0">
                <a:solidFill>
                  <a:srgbClr val="990000"/>
                </a:solidFill>
              </a:rPr>
              <a:t>,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ru-RU" sz="3200" b="1" i="1" dirty="0">
                <a:solidFill>
                  <a:srgbClr val="990000"/>
                </a:solidFill>
              </a:rPr>
              <a:t>Это жизнью у нас называется…</a:t>
            </a:r>
            <a:endParaRPr lang="ru-RU" sz="3200" b="1" dirty="0">
              <a:solidFill>
                <a:srgbClr val="990000"/>
              </a:solidFill>
            </a:endParaRPr>
          </a:p>
          <a:p>
            <a:pPr algn="ctr" eaLnBrk="0" hangingPunct="0">
              <a:defRPr/>
            </a:pPr>
            <a:endParaRPr lang="ru-RU" sz="3200" b="1" dirty="0">
              <a:solidFill>
                <a:srgbClr val="99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Documents and Settings\user\Рабочий стол\spas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825"/>
            <a:ext cx="91440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642938" y="1000125"/>
            <a:ext cx="82153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  <a:t>В Мире нет ничего более могущественного,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  <a:t>чем идея, время которой пришло.</a:t>
            </a:r>
          </a:p>
          <a:p>
            <a:pPr eaLnBrk="0" hangingPunct="0">
              <a:defRPr/>
            </a:pP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  <a:t>                                   </a:t>
            </a:r>
          </a:p>
          <a:p>
            <a:pPr algn="r" eaLnBrk="0" hangingPunct="0">
              <a:defRPr/>
            </a:pPr>
            <a:r>
              <a:rPr lang="ru-RU" sz="4000" b="1" dirty="0">
                <a:solidFill>
                  <a:srgbClr val="CC0000"/>
                </a:solidFill>
                <a:latin typeface="Times New Roman" pitchFamily="18" charset="0"/>
              </a:rPr>
              <a:t>Виктор Гюго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1221</TotalTime>
  <Words>77</Words>
  <Application>Microsoft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Tahoma</vt:lpstr>
      <vt:lpstr>Arial</vt:lpstr>
      <vt:lpstr>Wingdings</vt:lpstr>
      <vt:lpstr>Castellar</vt:lpstr>
      <vt:lpstr>Calibri</vt:lpstr>
      <vt:lpstr>Times New Roman</vt:lpstr>
      <vt:lpstr>Палитра</vt:lpstr>
      <vt:lpstr>1_Палитра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 – человек, который может оказывать особое влияние на людей</dc:title>
  <dc:creator>674536845</dc:creator>
  <cp:lastModifiedBy>Galina</cp:lastModifiedBy>
  <cp:revision>63</cp:revision>
  <dcterms:created xsi:type="dcterms:W3CDTF">2008-02-09T15:30:31Z</dcterms:created>
  <dcterms:modified xsi:type="dcterms:W3CDTF">2014-12-04T20:14:02Z</dcterms:modified>
</cp:coreProperties>
</file>