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8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design-web.com.ua/wp-content/uploads/2012/11/ow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tet.files.wordpress.com/2010/06/me.jpg" TargetMode="External"/><Relationship Id="rId5" Type="http://schemas.openxmlformats.org/officeDocument/2006/relationships/hyperlink" Target="http://www.hereisfree.com/content1/pic/zip/201122421113324977801.jpg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naranko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ОЛИМПИАДА     2014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Метание копья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Со времен древнегреческих Олимпийских игр единственный вид спорта не претерпел изменений. Что это за вид спорта?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Приобрести лошадей, нанять возницу, выиграть скачку. Победителем считался владелец лошади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 Известно, что раньше к Олимпийским играм не допускались женщины. Но благодаря правилам, введенным в </a:t>
            </a:r>
            <a:r>
              <a:rPr lang="ru-RU" sz="2400" dirty="0" err="1" smtClean="0"/>
              <a:t>послегомеровский</a:t>
            </a:r>
            <a:r>
              <a:rPr lang="ru-RU" sz="2400" dirty="0" smtClean="0"/>
              <a:t> период, победителем Олимпийских игр могла стать женщина. А что ей для этого необходимо было сделать?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  776 году до нашей эры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 какому времени относится первое документально подтверждённое празднования Олимпийских игр?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Копье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Какой из метательных снарядов в легкой атлетике летит дальше всех?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Диск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Какой снаряд в мужской атлетике имеет массу два килограмма?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Шпага, сабля, рапира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Какое оружие используется в фехтовании?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Кегли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Что сбивают, играя в боулинг?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Канат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Какой олимпийский снаряд в начале двадцатого века на Олимпиадах еще встречался, а в наши дни — перестал?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Сумо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 называется японская борьба с очень весомыми спортсменами?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Городки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какой игре есть город и пригород, кон и </a:t>
            </a:r>
            <a:r>
              <a:rPr lang="ru-RU" sz="2800" dirty="0" err="1" smtClean="0"/>
              <a:t>полукон</a:t>
            </a:r>
            <a:r>
              <a:rPr lang="ru-RU" sz="2800" dirty="0" smtClean="0"/>
              <a:t>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4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800" b="1" cap="all" dirty="0" smtClean="0">
                <a:latin typeface="Georgia" pitchFamily="18" charset="0"/>
              </a:rPr>
              <a:t>Олимпиада</a:t>
            </a:r>
          </a:p>
          <a:p>
            <a:pPr algn="ctr"/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Зимние </a:t>
            </a:r>
          </a:p>
          <a:p>
            <a:pPr algn="ctr"/>
            <a:r>
              <a:rPr lang="ru-RU" sz="1600" b="1" cap="all" dirty="0" smtClean="0">
                <a:latin typeface="Georgia" pitchFamily="18" charset="0"/>
              </a:rPr>
              <a:t>Олимпийские игры</a:t>
            </a:r>
            <a:endParaRPr lang="ru-RU" sz="16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Виды спорта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Античные </a:t>
            </a:r>
          </a:p>
          <a:p>
            <a:pPr algn="ctr"/>
            <a:r>
              <a:rPr lang="ru-RU" sz="1600" b="1" cap="all" dirty="0" smtClean="0">
                <a:latin typeface="Georgia" pitchFamily="18" charset="0"/>
              </a:rPr>
              <a:t>олимпийские игры</a:t>
            </a:r>
            <a:endParaRPr lang="ru-RU" sz="16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Инвентарь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30" cstate="email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email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Баскетбол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Площадка для какой спортивной игры имеет размер четырнадцать на двадцать шесть метров?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Теннис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каком Биде спорта знаменитый спортивный комментатор Николай Николаевич Озеров был неоднократным Чемпионом СССР?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Вольные упражнения для женщин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Какой вид спортивной гимнастики сопровождается музыкой?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Фол от английского «</a:t>
            </a:r>
            <a:r>
              <a:rPr lang="ru-RU" sz="2800" dirty="0" err="1" smtClean="0"/>
              <a:t>fuol</a:t>
            </a:r>
            <a:r>
              <a:rPr lang="ru-RU" sz="2800" dirty="0" smtClean="0"/>
              <a:t>» — нечестный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 называется грубое нарушение правил в хоккее?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Классический и коньковый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Какие два «хода» существуют в лыжных гонках?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Двенадцать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Сколько игроков в хоккей может одновременно находиться на ледовом поле?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Чему равна максимальная дистанция в Чемпионатах мира по скоростному бегу на коньках у мужчин?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Чему равна максимальная дистанция в Чемпионатах мира по скоростному бегу на коньках у мужчин?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Скелетон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. Как называются спортивные сани для одиночной езды?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Пять частей света, участвующих в Олимпийских играх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 флаге Олимпийских игр изображены соединенные между собой разноцветные кольца. Что они символизируют?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024" y="4766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Спасибо за игру!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65313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Болейте за наших!!!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Синий — Европа; черный — Африка; красный — Америка; желтый — Азия; зеленый — материки Австралия и Новая Зеландия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Какой цвет олимпийских колец символизирует какой континент?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Перед началом игр в Олимпии (Греция) от лучей Солнца с помощью увеличительного стекла зажигается факел. Первый бегун берет старт от горы Олимп, и на протяжении всего пути следующий факел зажигается от предыдущего. Последний бегун появляется на стадионе во время открытия Олимпийских игр, и от его факела зажигается Олимпийский огонь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 зажигают Олимпийский огонь?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Во Франции, город </a:t>
            </a:r>
            <a:r>
              <a:rPr lang="ru-RU" sz="2800" dirty="0" err="1" smtClean="0"/>
              <a:t>Шамон</a:t>
            </a:r>
            <a:r>
              <a:rPr lang="ru-RU" sz="2800" dirty="0" smtClean="0"/>
              <a:t> — с 25 января по 4 февраля 1924 года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какой стране состоялась первая зимняя Олимпиада?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По конному спорту на Приз наций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Соревнование в каком виде спорта по традиции завершает современные Олимпийские игры?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Чеснок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Древней Греции, оказывается, как и в наши дни, существовала проблема допинга. Назовите одно из самых сильных допинговых средств того времени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gorobzor.ru/public/news/images/30816.jpg"/>
          <p:cNvPicPr>
            <a:picLocks noChangeAspect="1" noChangeArrowheads="1"/>
          </p:cNvPicPr>
          <p:nvPr/>
        </p:nvPicPr>
        <p:blipFill>
          <a:blip r:embed="rId3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Кольца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В пятиборье на Олимпийских играх в Древней Греции входили: бег, прыжки в длину, метание диска, метание копья и... Что еще метали древние атлеты?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666</Words>
  <Application>Microsoft Office PowerPoint</Application>
  <PresentationFormat>Экран (4:3)</PresentationFormat>
  <Paragraphs>160</Paragraphs>
  <Slides>30</Slides>
  <Notes>7</Notes>
  <HiddenSlides>27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Samsung</cp:lastModifiedBy>
  <cp:revision>16</cp:revision>
  <dcterms:created xsi:type="dcterms:W3CDTF">2014-01-06T16:00:12Z</dcterms:created>
  <dcterms:modified xsi:type="dcterms:W3CDTF">2014-12-07T08:37:10Z</dcterms:modified>
</cp:coreProperties>
</file>