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9" r:id="rId5"/>
    <p:sldId id="290" r:id="rId6"/>
    <p:sldId id="291" r:id="rId7"/>
    <p:sldId id="264" r:id="rId8"/>
    <p:sldId id="295" r:id="rId9"/>
    <p:sldId id="294" r:id="rId10"/>
    <p:sldId id="293" r:id="rId11"/>
    <p:sldId id="292" r:id="rId12"/>
    <p:sldId id="269" r:id="rId13"/>
    <p:sldId id="296" r:id="rId14"/>
    <p:sldId id="297" r:id="rId15"/>
    <p:sldId id="299" r:id="rId16"/>
    <p:sldId id="298" r:id="rId17"/>
    <p:sldId id="274" r:id="rId18"/>
    <p:sldId id="300" r:id="rId19"/>
    <p:sldId id="301" r:id="rId20"/>
    <p:sldId id="303" r:id="rId21"/>
    <p:sldId id="302" r:id="rId22"/>
    <p:sldId id="279" r:id="rId23"/>
    <p:sldId id="306" r:id="rId24"/>
    <p:sldId id="305" r:id="rId25"/>
    <p:sldId id="304" r:id="rId26"/>
    <p:sldId id="284" r:id="rId27"/>
    <p:sldId id="308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BF7"/>
    <a:srgbClr val="924900"/>
    <a:srgbClr val="004200"/>
    <a:srgbClr val="2A65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3.xml"/><Relationship Id="rId3" Type="http://schemas.openxmlformats.org/officeDocument/2006/relationships/image" Target="../media/image6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image" Target="../media/image8.png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vk.fotofab.ru/download/wallpaper/20120121/640x480_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8784976" cy="5256584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1052736"/>
            <a:ext cx="87849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11000" b="1" dirty="0" smtClean="0">
                <a:solidFill>
                  <a:srgbClr val="FAFBF7"/>
                </a:solidFill>
                <a:latin typeface="Times New Roman" pitchFamily="18" charset="0"/>
              </a:rPr>
              <a:t>Соседи по</a:t>
            </a:r>
          </a:p>
          <a:p>
            <a:pPr algn="ctr"/>
            <a:endParaRPr lang="ru-RU" sz="11000" b="1" dirty="0" smtClean="0">
              <a:solidFill>
                <a:srgbClr val="FAFBF7"/>
              </a:solidFill>
              <a:latin typeface="Times New Roman" pitchFamily="18" charset="0"/>
            </a:endParaRPr>
          </a:p>
          <a:p>
            <a:pPr algn="ctr"/>
            <a:r>
              <a:rPr lang="ru-RU" sz="11000" b="1" dirty="0" smtClean="0">
                <a:solidFill>
                  <a:srgbClr val="FAFBF7"/>
                </a:solidFill>
                <a:latin typeface="Times New Roman" pitchFamily="18" charset="0"/>
              </a:rPr>
              <a:t> планете</a:t>
            </a:r>
            <a:endParaRPr lang="ru-RU" sz="11000" b="1" dirty="0">
              <a:solidFill>
                <a:srgbClr val="FAFBF7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нет, это речная рыба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 </a:t>
            </a:r>
            <a:r>
              <a:rPr lang="ru-RU" sz="3600" b="1" dirty="0" smtClean="0"/>
              <a:t>Может ли сазан забраться в океан?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Ихтиология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 называется раздел зоологии (науки о животных), изучающий рыб?</a:t>
            </a:r>
            <a:r>
              <a:rPr lang="ru-RU" sz="3600" b="1" baseline="30000" dirty="0" smtClean="0"/>
              <a:t> 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овсянка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1520" y="184482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Какая птица называется так же, как каша, которую едят по утрам англичане?</a:t>
            </a:r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Грачи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Прилёт каких птиц означает начало весны?</a:t>
            </a:r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Куры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Какие птицы на Земле наиболее многочисленны?</a:t>
            </a:r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выпь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77281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Какая птица издает крик, похожий на рев быка? </a:t>
            </a:r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орнитология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84482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 называется наука, изучающая птиц? </a:t>
            </a:r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змеи</a:t>
            </a:r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84482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Какие из животных - самые ядовитые? 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Индия</a:t>
            </a:r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В какой стране крокодилов считают священными животными? 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Черепаха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Животное – символ бессмертия в Китае? 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640960" cy="5261993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96284" y="1700734"/>
            <a:ext cx="719138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31322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7947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4572" y="1700734"/>
            <a:ext cx="719137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39609" y="1700734"/>
            <a:ext cx="719138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6284" y="2564830"/>
            <a:ext cx="719138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1322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7947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4572" y="2564830"/>
            <a:ext cx="719137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39609" y="2564830"/>
            <a:ext cx="719138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6284" y="3428926"/>
            <a:ext cx="719138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1322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7947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4572" y="3428926"/>
            <a:ext cx="719137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39609" y="3428926"/>
            <a:ext cx="719138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6284" y="4293022"/>
            <a:ext cx="719138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1322" y="4293022"/>
            <a:ext cx="719137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7947" y="4293022"/>
            <a:ext cx="719137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6009" y="4293022"/>
            <a:ext cx="719138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39609" y="4293022"/>
            <a:ext cx="719138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052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2090" y="5157118"/>
            <a:ext cx="719137" cy="719137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0152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6627" y="1700734"/>
            <a:ext cx="2879551" cy="719138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/>
              <a:t>Всё о насекомых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6627" y="5157118"/>
            <a:ext cx="2879551" cy="792162"/>
          </a:xfrm>
          <a:prstGeom prst="bevel">
            <a:avLst>
              <a:gd name="adj" fmla="val 77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/>
              <a:t>ПРАВДА ЛИ, ЧТО..</a:t>
            </a:r>
            <a:endParaRPr lang="ru-RU" sz="20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6627" y="4293022"/>
            <a:ext cx="2879551" cy="719137"/>
          </a:xfrm>
          <a:prstGeom prst="bevel">
            <a:avLst>
              <a:gd name="adj" fmla="val 772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/>
              <a:t>Всё о пресмыкающихся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6627" y="2564830"/>
            <a:ext cx="2879551" cy="719138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/>
              <a:t>Всё о рыбах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6627" y="3428926"/>
            <a:ext cx="2879551" cy="719137"/>
          </a:xfrm>
          <a:prstGeom prst="bevel">
            <a:avLst>
              <a:gd name="adj" fmla="val 772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/>
              <a:t>Всё о птицах</a:t>
            </a:r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296144" cy="3728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Теннис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каком Биде спорта знаменитый спортивный комментатор Николай Николаевич Озеров был неоднократным Чемпионом СССР?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Питон, 9м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Самая длинная рептилия? 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Да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95536" y="177281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 smtClean="0"/>
              <a:t>… крокодилы могут взбираться на деревья?</a:t>
            </a:r>
            <a:endParaRPr lang="ru-RU" sz="36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Нет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… бабочки живут всего один день? 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/>
              <a:t>Нет. Их вообще не </a:t>
            </a:r>
          </a:p>
          <a:p>
            <a:r>
              <a:rPr lang="ru-RU" sz="4000" b="1" dirty="0" smtClean="0"/>
              <a:t>существует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… </a:t>
            </a:r>
            <a:r>
              <a:rPr lang="ru-RU" sz="3600" b="1" dirty="0" err="1" smtClean="0"/>
              <a:t>голубые</a:t>
            </a:r>
            <a:r>
              <a:rPr lang="ru-RU" sz="3600" b="1" dirty="0" smtClean="0"/>
              <a:t> розы растут только в Китае? 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Да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… зелёный картофель настолько ядовит, что может убить ребёнка?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  <p:pic>
        <p:nvPicPr>
          <p:cNvPr id="8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6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AFBF7"/>
                </a:solidFill>
              </a:rPr>
              <a:t>Спасибо за игру!</a:t>
            </a:r>
            <a:endParaRPr lang="ru-RU" sz="8000" b="1" dirty="0">
              <a:solidFill>
                <a:srgbClr val="FAFBF7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блоха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0" y="206084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/>
              <a:t>Какое насекомое является «чемпионом» по прыжкам?</a:t>
            </a:r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комар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Личинкой какого насекомого является столь любимый рыболовами и </a:t>
            </a:r>
            <a:r>
              <a:rPr lang="ru-RU" sz="3600" b="1" dirty="0" err="1" smtClean="0"/>
              <a:t>аквариумистами</a:t>
            </a:r>
            <a:r>
              <a:rPr lang="ru-RU" sz="3600" b="1" dirty="0" smtClean="0"/>
              <a:t> мотыль?</a:t>
            </a:r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муравьиный лев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77281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Какое </a:t>
            </a:r>
            <a:r>
              <a:rPr lang="ru-RU" sz="3600" b="1" dirty="0" smtClean="0"/>
              <a:t>насекомое, гроза муравьев, носит имя царя зверей?</a:t>
            </a:r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на </a:t>
            </a:r>
            <a:r>
              <a:rPr lang="ru-RU" sz="4000" b="1" dirty="0" smtClean="0"/>
              <a:t>ноге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Где у кузнечика находится ухо?</a:t>
            </a:r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на животе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Где у саранчи располагаются уши?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baseline="30000" dirty="0" smtClean="0"/>
              <a:t>Нет, у нее нет век.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+mj-lt"/>
              </a:rPr>
              <a:t>Может ли рыба моргать?</a:t>
            </a:r>
            <a:r>
              <a:rPr lang="ru-RU" sz="3600" b="1" baseline="30000" dirty="0" smtClean="0">
                <a:latin typeface="+mj-lt"/>
              </a:rPr>
              <a:t> </a:t>
            </a:r>
            <a:endParaRPr lang="ru-RU" sz="3600" b="1" dirty="0" smtClean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mdplugins.com/demo135/file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40960" cy="5117977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/>
              <a:t>Виды акул</a:t>
            </a:r>
            <a:endParaRPr lang="ru-RU" sz="40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3600" b="1" dirty="0" smtClean="0"/>
              <a:t>Белая, синяя, тигровая, китовая, колючая… Кто это?</a:t>
            </a:r>
            <a:endParaRPr lang="ru-RU" sz="36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369</Words>
  <Application>Microsoft Office PowerPoint</Application>
  <PresentationFormat>Экран (4:3)</PresentationFormat>
  <Paragraphs>137</Paragraphs>
  <Slides>28</Slides>
  <Notes>6</Notes>
  <HiddenSlides>25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Samsung</cp:lastModifiedBy>
  <cp:revision>32</cp:revision>
  <dcterms:created xsi:type="dcterms:W3CDTF">2014-01-06T16:00:12Z</dcterms:created>
  <dcterms:modified xsi:type="dcterms:W3CDTF">2014-05-28T03:32:41Z</dcterms:modified>
</cp:coreProperties>
</file>