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58" r:id="rId3"/>
    <p:sldId id="277" r:id="rId4"/>
    <p:sldId id="273" r:id="rId5"/>
    <p:sldId id="274" r:id="rId6"/>
    <p:sldId id="278" r:id="rId7"/>
    <p:sldId id="279" r:id="rId8"/>
    <p:sldId id="260" r:id="rId9"/>
    <p:sldId id="261" r:id="rId10"/>
    <p:sldId id="262" r:id="rId11"/>
    <p:sldId id="263" r:id="rId12"/>
    <p:sldId id="264" r:id="rId13"/>
    <p:sldId id="281" r:id="rId14"/>
    <p:sldId id="267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97" d="100"/>
          <a:sy n="97" d="100"/>
        </p:scale>
        <p:origin x="-19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07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D511-6B6E-4E5A-A8E1-C5F116185A8A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0558-206E-4B02-A1EC-42C0B02CC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9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0558-206E-4B02-A1EC-42C0B02CC5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5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192" cy="4068688"/>
          </a:xfrm>
          <a:solidFill>
            <a:srgbClr val="003300"/>
          </a:solidFill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FF0000"/>
                </a:solidFill>
              </a:rPr>
              <a:t/>
            </a:r>
            <a:br>
              <a:rPr lang="ru-RU" sz="5300" b="1" i="1" dirty="0" smtClean="0">
                <a:solidFill>
                  <a:srgbClr val="FF0000"/>
                </a:solidFill>
              </a:rPr>
            </a:br>
            <a:r>
              <a:rPr lang="ru-RU" sz="5300" b="1" i="1" dirty="0">
                <a:solidFill>
                  <a:srgbClr val="FF0000"/>
                </a:solidFill>
              </a:rPr>
              <a:t/>
            </a:r>
            <a:br>
              <a:rPr lang="ru-RU" sz="5300" b="1" i="1" dirty="0">
                <a:solidFill>
                  <a:srgbClr val="FF0000"/>
                </a:solidFill>
              </a:rPr>
            </a:br>
            <a:r>
              <a:rPr lang="ru-RU" sz="5300" b="1" i="1" dirty="0" smtClean="0">
                <a:solidFill>
                  <a:srgbClr val="FF0000"/>
                </a:solidFill>
              </a:rPr>
              <a:t/>
            </a:r>
            <a:br>
              <a:rPr lang="ru-RU" sz="5300" b="1" i="1" dirty="0" smtClean="0">
                <a:solidFill>
                  <a:srgbClr val="FF0000"/>
                </a:solidFill>
              </a:rPr>
            </a:br>
            <a:r>
              <a:rPr lang="ru-RU" sz="5300" b="1" i="1" dirty="0">
                <a:solidFill>
                  <a:srgbClr val="FF0000"/>
                </a:solidFill>
              </a:rPr>
              <a:t/>
            </a:r>
            <a:br>
              <a:rPr lang="ru-RU" sz="5300" b="1" i="1" dirty="0">
                <a:solidFill>
                  <a:srgbClr val="FF0000"/>
                </a:solidFill>
              </a:rPr>
            </a:br>
            <a:r>
              <a:rPr lang="ru-RU" sz="5300" b="1" i="1" dirty="0" smtClean="0">
                <a:solidFill>
                  <a:srgbClr val="FFFF00"/>
                </a:solidFill>
              </a:rPr>
              <a:t>Мастер-класс</a:t>
            </a:r>
            <a:r>
              <a:rPr lang="ru-RU" sz="5300" b="1" i="1" dirty="0" smtClean="0">
                <a:solidFill>
                  <a:srgbClr val="FF0000"/>
                </a:solidFill>
              </a:rPr>
              <a:t> </a:t>
            </a:r>
            <a:r>
              <a:rPr lang="ru-RU" sz="8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Тильдомания</a:t>
            </a:r>
            <a:r>
              <a:rPr lang="ru-RU" sz="8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>создатель: воспитатель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>ГБС(К)ОУ   КК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smtClean="0">
                <a:solidFill>
                  <a:srgbClr val="FFFF00"/>
                </a:solidFill>
              </a:rPr>
              <a:t>школы-интерната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2200" b="1" i="1" dirty="0" err="1" smtClean="0">
                <a:solidFill>
                  <a:srgbClr val="FFFF00"/>
                </a:solidFill>
              </a:rPr>
              <a:t>ст-цы</a:t>
            </a:r>
            <a:r>
              <a:rPr lang="ru-RU" sz="2200" b="1" i="1" dirty="0" smtClean="0">
                <a:solidFill>
                  <a:srgbClr val="FFFF00"/>
                </a:solidFill>
              </a:rPr>
              <a:t> Ленинградской</a:t>
            </a:r>
            <a:br>
              <a:rPr lang="ru-RU" sz="22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Охрименко М.М.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endParaRPr lang="ru-RU" sz="31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760913" cy="4176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924800" cy="4104456"/>
          </a:xfrm>
          <a:solidFill>
            <a:srgbClr val="003300"/>
          </a:solidFill>
        </p:spPr>
        <p:txBody>
          <a:bodyPr/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</a:rPr>
              <a:t>Пошаговое изготовление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52400"/>
            <a:ext cx="4077813" cy="1219200"/>
          </a:xfrm>
          <a:solidFill>
            <a:srgbClr val="003300"/>
          </a:solidFill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Изготовление ушей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310804"/>
            <a:ext cx="669674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Выкраиваем 2 детали ушей  из льна и 2 детали из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меха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 припуском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1-1,5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см. Складываем ушки лицевой </a:t>
            </a:r>
            <a:r>
              <a:rPr lang="ru-RU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строной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внутрь (</a:t>
            </a:r>
            <a:r>
              <a:rPr lang="ru-RU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лен+цветной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хлопок) и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прострачиваем или прошиваем.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Основание ушка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застрачиваем - через него будем выворачивать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. Затем выворачиваем и вставляем проволоку для придания формы (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проволку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можно вверху пришить).Сшиваем основание уха.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Admin\Desktop\DCIM\IMG_20141030_1709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7" t="10889" r="6544" b="22222"/>
          <a:stretch/>
        </p:blipFill>
        <p:spPr bwMode="auto">
          <a:xfrm>
            <a:off x="323529" y="168638"/>
            <a:ext cx="1440160" cy="278834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DCIM\IMG_20141030_1709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49" t="10000" r="13655" b="29111"/>
          <a:stretch/>
        </p:blipFill>
        <p:spPr bwMode="auto">
          <a:xfrm>
            <a:off x="1907704" y="1340767"/>
            <a:ext cx="1834128" cy="274618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CIM\IMG_20141031_1538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3" t="39462" r="4334"/>
          <a:stretch/>
        </p:blipFill>
        <p:spPr bwMode="auto">
          <a:xfrm rot="5400000">
            <a:off x="3141800" y="2344937"/>
            <a:ext cx="3173740" cy="160948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DCIM\IMG_20141031_1539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68" t="10222" r="28445" b="21555"/>
          <a:stretch/>
        </p:blipFill>
        <p:spPr bwMode="auto">
          <a:xfrm>
            <a:off x="5952333" y="136042"/>
            <a:ext cx="1571995" cy="408694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DCIM\IMG_20141031_15431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2" r="14206" b="3281"/>
          <a:stretch/>
        </p:blipFill>
        <p:spPr bwMode="auto">
          <a:xfrm>
            <a:off x="7668344" y="212438"/>
            <a:ext cx="1200943" cy="331648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CIM\IMG_20141031_15494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92" t="33703" r="37000" b="29556"/>
          <a:stretch/>
        </p:blipFill>
        <p:spPr bwMode="auto">
          <a:xfrm>
            <a:off x="6267044" y="4723188"/>
            <a:ext cx="2514568" cy="161853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  <a:solidFill>
            <a:srgbClr val="0033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Изготовление туловища: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132856"/>
            <a:ext cx="2771800" cy="35963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Складываем основную ткань тела 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(мех) 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пополам  и обводим карандашом выкройку головы. Скалываем булавками и 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прошиваем,</a:t>
            </a:r>
            <a:r>
              <a:rPr lang="ru-RU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 внизу оставляем отверстие для выворачивания. </a:t>
            </a:r>
            <a:endParaRPr lang="ru-RU" b="1" i="1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Выворачиваем с помощью карандаша.</a:t>
            </a:r>
            <a:endParaRPr lang="ru-RU" b="1" i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DCIM\IMG_20141030_1441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9" t="10000" r="6148" b="26667"/>
          <a:stretch/>
        </p:blipFill>
        <p:spPr bwMode="auto">
          <a:xfrm>
            <a:off x="1907704" y="2130594"/>
            <a:ext cx="1661160" cy="21717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CIM\IMG_20141030_1441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1" b="22000"/>
          <a:stretch/>
        </p:blipFill>
        <p:spPr bwMode="auto">
          <a:xfrm>
            <a:off x="179512" y="332656"/>
            <a:ext cx="1537463" cy="199224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DCIM\IMG_20141030_1710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78" r="7334" b="15333"/>
          <a:stretch/>
        </p:blipFill>
        <p:spPr bwMode="auto">
          <a:xfrm>
            <a:off x="4067944" y="2547742"/>
            <a:ext cx="1584176" cy="205435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DCIM\IMG_20141031_1538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56" r="22346" b="19333"/>
          <a:stretch/>
        </p:blipFill>
        <p:spPr bwMode="auto">
          <a:xfrm rot="16200000">
            <a:off x="1107697" y="3796959"/>
            <a:ext cx="1987282" cy="355562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47248" cy="1340768"/>
          </a:xfrm>
          <a:solidFill>
            <a:srgbClr val="003300"/>
          </a:solidFill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Сбор сшитых </a:t>
            </a:r>
            <a:r>
              <a:rPr lang="ru-RU" sz="4400" i="1" dirty="0" err="1" smtClean="0">
                <a:solidFill>
                  <a:srgbClr val="FF0000"/>
                </a:solidFill>
              </a:rPr>
              <a:t>деталий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DCIM\IMG_20141031_1552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r="44833"/>
          <a:stretch/>
        </p:blipFill>
        <p:spPr bwMode="auto">
          <a:xfrm>
            <a:off x="506633" y="1412776"/>
            <a:ext cx="2749285" cy="424847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CIM\IMG_20141031_1559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22" r="8914"/>
          <a:stretch/>
        </p:blipFill>
        <p:spPr bwMode="auto">
          <a:xfrm>
            <a:off x="3421008" y="2934023"/>
            <a:ext cx="2848949" cy="338924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DCIM\IMG_20141030_1224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56" b="33222"/>
          <a:stretch/>
        </p:blipFill>
        <p:spPr bwMode="auto">
          <a:xfrm>
            <a:off x="6269957" y="1429544"/>
            <a:ext cx="2590175" cy="192744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DCIM\IMG_20141030_1224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04"/>
          <a:stretch/>
        </p:blipFill>
        <p:spPr bwMode="auto">
          <a:xfrm>
            <a:off x="6367401" y="3501556"/>
            <a:ext cx="2234323" cy="266912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434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340768"/>
          </a:xfrm>
          <a:solidFill>
            <a:srgbClr val="003300"/>
          </a:solidFill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Подготовка в стаканчике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44" r="4887" b="21556"/>
          <a:stretch/>
        </p:blipFill>
        <p:spPr bwMode="auto">
          <a:xfrm>
            <a:off x="4644008" y="1796832"/>
            <a:ext cx="3664585" cy="39776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dmin\Desktop\DCIM\IMG_20141030_1224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34"/>
          <a:stretch/>
        </p:blipFill>
        <p:spPr bwMode="auto">
          <a:xfrm>
            <a:off x="899592" y="1796832"/>
            <a:ext cx="3240360" cy="397764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мордочки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DCIM\IMG_20141030_123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22" b="24223"/>
          <a:stretch/>
        </p:blipFill>
        <p:spPr bwMode="auto">
          <a:xfrm>
            <a:off x="687694" y="1844824"/>
            <a:ext cx="3857625" cy="353568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CIM\IMG_20141030_1236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78" r="7729" b="33556"/>
          <a:stretch/>
        </p:blipFill>
        <p:spPr bwMode="auto">
          <a:xfrm>
            <a:off x="4932040" y="1844824"/>
            <a:ext cx="3559493" cy="353568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Украшение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152" y="1772816"/>
            <a:ext cx="2808312" cy="4323184"/>
          </a:xfrm>
          <a:solidFill>
            <a:schemeClr val="bg2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Изделие можно поместить не только в стаканчик, но и в другую емкость. </a:t>
            </a:r>
            <a:r>
              <a:rPr lang="ru-RU" dirty="0">
                <a:solidFill>
                  <a:srgbClr val="FFFF00"/>
                </a:solidFill>
              </a:rPr>
              <a:t>Т</a:t>
            </a:r>
            <a:r>
              <a:rPr lang="ru-RU" dirty="0" smtClean="0">
                <a:solidFill>
                  <a:srgbClr val="FFFF00"/>
                </a:solidFill>
              </a:rPr>
              <a:t>ак же можно украсить лентой и другим декором.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Admin\Desktop\DCIM\IMG_20141030_1610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1" t="10593" r="15833" b="4963"/>
          <a:stretch/>
        </p:blipFill>
        <p:spPr bwMode="auto">
          <a:xfrm>
            <a:off x="323528" y="1772816"/>
            <a:ext cx="5181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186808" cy="6341690"/>
          </a:xfrm>
          <a:solidFill>
            <a:srgbClr val="0033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2800" b="1" i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Т</a:t>
            </a:r>
            <a:r>
              <a:rPr lang="ru-RU" sz="2800" b="1" i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ильда</a:t>
            </a:r>
            <a:r>
              <a:rPr lang="ru-RU" sz="2800" b="1" i="1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- это </a:t>
            </a:r>
            <a:endParaRPr lang="ru-RU" sz="2800" b="1" i="1" dirty="0" smtClean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стиль </a:t>
            </a:r>
            <a:r>
              <a:rPr lang="ru-RU" sz="2800" b="1" i="1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создания </a:t>
            </a:r>
            <a:endParaRPr lang="ru-RU" sz="2800" b="1" i="1" dirty="0" smtClean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кукол</a:t>
            </a:r>
            <a:r>
              <a:rPr lang="ru-RU" sz="2800" b="1" i="1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, зверей, </a:t>
            </a:r>
            <a:endParaRPr lang="ru-RU" sz="2800" b="1" i="1" dirty="0" smtClean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птиц, </a:t>
            </a: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неодушевленных </a:t>
            </a: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предметов</a:t>
            </a:r>
            <a:r>
              <a:rPr lang="ru-RU" sz="2800" b="1" i="1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. </a:t>
            </a:r>
            <a:endParaRPr lang="ru-RU" b="1" i="1" dirty="0" smtClean="0">
              <a:solidFill>
                <a:srgbClr val="FFFF00"/>
              </a:solidFill>
              <a:latin typeface="Verdana"/>
              <a:ea typeface="Times New Roman"/>
            </a:endParaRPr>
          </a:p>
          <a:p>
            <a:pPr>
              <a:lnSpc>
                <a:spcPts val="1650"/>
              </a:lnSpc>
              <a:spcAft>
                <a:spcPts val="525"/>
              </a:spcAft>
            </a:pPr>
            <a:endParaRPr lang="ru-RU" b="1" i="1" dirty="0">
              <a:solidFill>
                <a:srgbClr val="FFFF00"/>
              </a:solidFill>
              <a:latin typeface="Verdana"/>
              <a:ea typeface="Times New Roman"/>
            </a:endParaRP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b="1" i="1" dirty="0" smtClean="0">
                <a:solidFill>
                  <a:srgbClr val="FFFF00"/>
                </a:solidFill>
                <a:latin typeface="Verdana"/>
                <a:ea typeface="Times New Roman"/>
              </a:rPr>
              <a:t>Тильды, </a:t>
            </a:r>
            <a:r>
              <a:rPr lang="ru-RU" b="1" i="1" dirty="0">
                <a:solidFill>
                  <a:srgbClr val="FFFF00"/>
                </a:solidFill>
                <a:latin typeface="Verdana"/>
                <a:ea typeface="Times New Roman"/>
              </a:rPr>
              <a:t>как явление появились не так давно, всего каких-то четырнадцать лет назад (в 1999 году), но за это время они получили просто сумасшедшую популярность - и среди покупателей, и среди рукодельниц. </a:t>
            </a:r>
            <a:endParaRPr lang="ru-RU" b="1" i="1" dirty="0" smtClean="0">
              <a:solidFill>
                <a:srgbClr val="FFFF00"/>
              </a:solidFill>
              <a:latin typeface="Verdana"/>
              <a:ea typeface="Times New Roman"/>
            </a:endParaRPr>
          </a:p>
          <a:p>
            <a:pPr algn="just">
              <a:lnSpc>
                <a:spcPts val="1650"/>
              </a:lnSpc>
              <a:spcAft>
                <a:spcPts val="525"/>
              </a:spcAft>
            </a:pPr>
            <a:endParaRPr lang="ru-RU" b="1" i="1" dirty="0" smtClean="0">
              <a:solidFill>
                <a:srgbClr val="FFFF00"/>
              </a:solidFill>
              <a:latin typeface="Verdana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602" y="4221088"/>
            <a:ext cx="2384425" cy="238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совместный-пошив-итоги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асхальное тильда яйц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032" y="188640"/>
            <a:ext cx="23812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7563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КуклаТильда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72" y="764704"/>
            <a:ext cx="4824536" cy="5544616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КуклаТильда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игрушка,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дизайн которой разработала норвежская художница Тоне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Финагер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Tonne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Finanger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имеющая образование в области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дизайна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искусства. Первая ее работа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Тильда» появилась в 1999 году, когда художнице было 25 лет. 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Начав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работать в местном магазине для рукоделия, она вдохновилась на собственное дело. Тоне наполнила мир Тильды очарованием, уютом и приятным цветочными решениями. Помимо выкроек и материалов для изготовления набивных игрушек, Тоне в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своих книгах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дает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советы по украшению интерьера с помощью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кукол.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tilda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00400" cy="525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9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898776" cy="5907360"/>
          </a:xfrm>
          <a:solidFill>
            <a:schemeClr val="bg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настоящим тильдам относятся только те творения, которые были созданы по рекомендациям, лекалам и схемам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Тоне 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Финагер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>
              <a:lnSpc>
                <a:spcPts val="1650"/>
              </a:lnSpc>
              <a:spcAft>
                <a:spcPts val="525"/>
              </a:spcAft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любому стилю, тильде присущ набор определенных качеств - работы всегда создаются исключительно из натуральных тканей, имеют плавные изгибы, чаще всего мы узнаем тильд по длинным конечностям, игривому румянцу и маленьким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глазкам.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насколько разнообразно воплощение!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068" y="260648"/>
            <a:ext cx="2264726" cy="241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Ангельская Кошка Тильда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20" t="5907" r="24881"/>
          <a:stretch/>
        </p:blipFill>
        <p:spPr bwMode="auto">
          <a:xfrm>
            <a:off x="4355976" y="1017265"/>
            <a:ext cx="2295108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усь тильд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726160"/>
            <a:ext cx="2520280" cy="252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70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188640"/>
            <a:ext cx="3473968" cy="619268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кукла тильды.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33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Выкройки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по которым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шьются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тильдочки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имеют 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интересную 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особенность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отсутствие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мелких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деталей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именно этот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некий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примитивизм и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делает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пришедшие из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Норвегии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игрушки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такими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милыми и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домашними».</a:t>
            </a: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algn="just">
              <a:lnSpc>
                <a:spcPts val="135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Сами тильды шьются непременно из натуральных тканей – льна, хлопка, шерсти, бязи, фланели или войлока.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330700" cy="4504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25496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Тильд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Подушка сова выкройка - Выкройка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340769"/>
            <a:ext cx="197519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Куклы  Тильда изготавливаются в образе девочек, женщин и девушек, ангелочков, принцесс, королев, модниц,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кукол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образе различных профессий и национальностей. Животные чаще всего предстают перед нами в виде зайцев, медведей, жирафов, кошек и т.п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И являются хорошим сувениром, подарком.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Тильда кот. Мастер – класс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140164"/>
            <a:ext cx="2329631" cy="230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Заяц тильда мастер класс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350" y="1988840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5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176" y="1844824"/>
            <a:ext cx="2609872" cy="348917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«Заяц 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тильда». 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56176" y="457200"/>
            <a:ext cx="2736304" cy="10668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Сувенир.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Пасхальный зайчик в горшочке. Тильда. Часть 1 | Ярмарка Мастеров - ручная работа, handmade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0" r="11200"/>
          <a:stretch/>
        </p:blipFill>
        <p:spPr bwMode="auto">
          <a:xfrm>
            <a:off x="827584" y="1124744"/>
            <a:ext cx="475252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70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Материалы необходимые для изготовления тильды -сувенира: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Ткань (мех, лен), ножницы, игла, нитки стакан, проволока, карандаш, выкройка, </a:t>
            </a:r>
            <a:r>
              <a:rPr lang="ru-RU" dirty="0">
                <a:solidFill>
                  <a:srgbClr val="FFFF00"/>
                </a:solidFill>
              </a:rPr>
              <a:t>синтепон, фурнитура глаз и носа, сено, кисточка, клей дракон.</a:t>
            </a: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Топиарий из атласных лент. Мастер класс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0"/>
          <a:stretch>
            <a:fillRect/>
          </a:stretch>
        </p:blipFill>
        <p:spPr bwMode="auto">
          <a:xfrm>
            <a:off x="467544" y="1844825"/>
            <a:ext cx="404889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Техника безопасной работы 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С ножницами</a:t>
            </a:r>
          </a:p>
          <a:p>
            <a:pPr>
              <a:buNone/>
            </a:pPr>
            <a:r>
              <a:rPr lang="ru-RU" sz="1700" dirty="0" smtClean="0">
                <a:solidFill>
                  <a:srgbClr val="FFFF00"/>
                </a:solidFill>
              </a:rPr>
              <a:t>     Ножницы- острый инструмент. Пользоваться надо осторожно.</a:t>
            </a:r>
          </a:p>
          <a:p>
            <a:r>
              <a:rPr lang="ru-RU" sz="1700" dirty="0" smtClean="0">
                <a:solidFill>
                  <a:srgbClr val="FFFF00"/>
                </a:solidFill>
              </a:rPr>
              <a:t>1. Хранить в определенном месте.</a:t>
            </a:r>
          </a:p>
          <a:p>
            <a:r>
              <a:rPr lang="ru-RU" sz="1700" dirty="0" smtClean="0">
                <a:solidFill>
                  <a:srgbClr val="FFFF00"/>
                </a:solidFill>
              </a:rPr>
              <a:t>2.Не держать острыми концами вверх, передавать их, держа за сомкнутые лезвия кольцами вперед.</a:t>
            </a:r>
          </a:p>
          <a:p>
            <a:r>
              <a:rPr lang="ru-RU" sz="1700" dirty="0" smtClean="0">
                <a:solidFill>
                  <a:srgbClr val="FFFF00"/>
                </a:solidFill>
              </a:rPr>
              <a:t>3. Не  оставлять ножницы раскрытыми.</a:t>
            </a:r>
          </a:p>
          <a:p>
            <a:endParaRPr lang="ru-RU" sz="1700" dirty="0" smtClean="0">
              <a:solidFill>
                <a:srgbClr val="FFFF00"/>
              </a:solidFill>
            </a:endParaRPr>
          </a:p>
          <a:p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C000"/>
                </a:solidFill>
              </a:rPr>
              <a:t>С иглой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Игла- острый инструмент.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Пользоваться надо осторожно.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1. Хранить иглы надо в определенном месте.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Не допускать потери иглы.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Запрещается брать иглу в рот, вкладывать ее в одежду.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4. Сломанную иглу необходимо выкинуть в урну или сдать преподавателю.</a:t>
            </a:r>
          </a:p>
          <a:p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422</TotalTime>
  <Words>381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Мастер-класс «Тильдомания» создатель: воспитатель ГБС(К)ОУ   КК школы-интерната ст-цы Ленинградской Охрименко М.М. </vt:lpstr>
      <vt:lpstr>Презентация PowerPoint</vt:lpstr>
      <vt:lpstr>КуклаТильда</vt:lpstr>
      <vt:lpstr>Презентация PowerPoint</vt:lpstr>
      <vt:lpstr>Презентация PowerPoint</vt:lpstr>
      <vt:lpstr>Разнообразие кукл Тильд</vt:lpstr>
      <vt:lpstr>Сувенир.</vt:lpstr>
      <vt:lpstr>Материалы необходимые для изготовления тильды -сувенира:</vt:lpstr>
      <vt:lpstr>Техника безопасной работы :</vt:lpstr>
      <vt:lpstr>Пошаговое изготовление</vt:lpstr>
      <vt:lpstr>Изготовление ушей</vt:lpstr>
      <vt:lpstr>Изготовление туловища:</vt:lpstr>
      <vt:lpstr>Сбор сшитых деталий</vt:lpstr>
      <vt:lpstr>Подготовка в стаканчике</vt:lpstr>
      <vt:lpstr>Оформление мордочки</vt:lpstr>
      <vt:lpstr>Украшение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ТОПИАРИИ-  дерево счастья</dc:title>
  <dc:creator>7</dc:creator>
  <cp:lastModifiedBy>Вожатая</cp:lastModifiedBy>
  <cp:revision>47</cp:revision>
  <dcterms:created xsi:type="dcterms:W3CDTF">2012-10-17T18:37:15Z</dcterms:created>
  <dcterms:modified xsi:type="dcterms:W3CDTF">2014-12-03T12:59:27Z</dcterms:modified>
</cp:coreProperties>
</file>