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0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9" autoAdjust="0"/>
    <p:restoredTop sz="94576" autoAdjust="0"/>
  </p:normalViewPr>
  <p:slideViewPr>
    <p:cSldViewPr>
      <p:cViewPr varScale="1">
        <p:scale>
          <a:sx n="73" d="100"/>
          <a:sy n="73" d="100"/>
        </p:scale>
        <p:origin x="-10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764704"/>
            <a:ext cx="8458200" cy="122237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Путешествие в прошлое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latin typeface="Comic Sans MS" pitchFamily="66" charset="0"/>
                <a:cs typeface="Times New Roman" pitchFamily="18" charset="0"/>
              </a:rPr>
              <a:t>ХРАМЫ РУСИ</a:t>
            </a:r>
            <a:endParaRPr lang="ru-RU" sz="6600" b="1" dirty="0">
              <a:solidFill>
                <a:schemeClr val="tx1"/>
              </a:solidFill>
              <a:latin typeface="Comic Sans MS" pitchFamily="66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</a:t>
            </a:r>
            <a:r>
              <a:rPr lang="ru-RU" sz="4000" dirty="0" smtClean="0">
                <a:latin typeface="Bookman Old Style" pitchFamily="18" charset="0"/>
              </a:rPr>
              <a:t>Как называется полукруглый алтарный выступ ?</a:t>
            </a:r>
            <a:endParaRPr lang="ru-RU" sz="4000" dirty="0"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Апсида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6146" name="Picture 2" descr="C:\Users\пользователь\Documents\Адлиев Бекжан №31\Celio_-_ss_Quattro_-_interno_10709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2053794"/>
            <a:ext cx="7215238" cy="46077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6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Как называется площадка перед входом в храм ? 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Паперть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7170" name="Picture 2" descr="C:\Users\пользователь\Documents\Адлиев Бекжан №31\4291957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4" y="2143116"/>
            <a:ext cx="5357850" cy="4345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7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Чем всегда венчаются купола православных храмов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400" dirty="0" smtClean="0"/>
              <a:t> крестом</a:t>
            </a:r>
            <a:endParaRPr lang="ru-RU" sz="4400" dirty="0"/>
          </a:p>
        </p:txBody>
      </p:sp>
      <p:pic>
        <p:nvPicPr>
          <p:cNvPr id="8194" name="Picture 2" descr="C:\Users\пользователь\Documents\Адлиев Бекжан №31\1104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2285992"/>
            <a:ext cx="4595828" cy="4262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8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Как называется столовая в монастыре , западная пристройка к храму 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Трапезная </a:t>
            </a:r>
            <a:endParaRPr lang="ru-RU" dirty="0"/>
          </a:p>
        </p:txBody>
      </p:sp>
      <p:pic>
        <p:nvPicPr>
          <p:cNvPr id="9218" name="Picture 2" descr="C:\Users\пользователь\Documents\Адлиев Бекжан №31\10776_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3116"/>
            <a:ext cx="8215370" cy="4714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9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Назовите первый и самый знаменитый кирпичный шатровый храм на РУСИ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Церковь  Вознесения в Коломенском</a:t>
            </a:r>
            <a:endParaRPr lang="ru-RU" dirty="0"/>
          </a:p>
        </p:txBody>
      </p:sp>
      <p:pic>
        <p:nvPicPr>
          <p:cNvPr id="10242" name="Picture 2" descr="C:\Users\пользователь\Documents\Адлиев Бекжан №31\ch_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151444"/>
            <a:ext cx="7524776" cy="4706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Стены каких двух знаменитых храмов Владимирской Руси украшены рельефами с изображением библейского царя Давида?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10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Сколько глав у собора </a:t>
            </a:r>
            <a:endParaRPr lang="ru-RU" dirty="0" smtClean="0"/>
          </a:p>
          <a:p>
            <a:pPr algn="ctr">
              <a:buNone/>
            </a:pPr>
            <a:r>
              <a:rPr lang="ru-RU" dirty="0" smtClean="0"/>
              <a:t>Василия Блаженного?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Девять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5122" name="Picture 2" descr="C:\Users\пользователь\Documents\Адлиев Бекжан №31\vas-b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2631" y="2071677"/>
            <a:ext cx="8102773" cy="46390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11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Назовите зодчих храма Покрова что на РВУ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Постник и </a:t>
            </a:r>
            <a:r>
              <a:rPr lang="ru-RU" smtClean="0"/>
              <a:t>Барма</a:t>
            </a:r>
            <a:r>
              <a:rPr lang="ru-RU" dirty="0" smtClean="0"/>
              <a:t> </a:t>
            </a: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12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Кому посвятили главный храм Киевской Руси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Святой  Софии </a:t>
            </a:r>
            <a:endParaRPr lang="ru-RU" dirty="0"/>
          </a:p>
        </p:txBody>
      </p:sp>
      <p:pic>
        <p:nvPicPr>
          <p:cNvPr id="11266" name="Picture 2" descr="C:\Users\пользователь\Documents\Адлиев Бекжан №31\5410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2214554"/>
            <a:ext cx="7358114" cy="45465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13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Как называется большой ларец для хранения мощей святых в виде саркофага, сундука в храме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Рака</a:t>
            </a:r>
            <a:endParaRPr lang="ru-RU" dirty="0"/>
          </a:p>
        </p:txBody>
      </p:sp>
      <p:pic>
        <p:nvPicPr>
          <p:cNvPr id="12290" name="Picture 2" descr="C:\Users\пользователь\Documents\Адлиев Бекжан №31\mosh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7" y="2143116"/>
            <a:ext cx="825280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14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Как называется кельи отшельников в отдалении от монастыря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Скиты</a:t>
            </a:r>
            <a:endParaRPr lang="ru-RU" dirty="0"/>
          </a:p>
        </p:txBody>
      </p:sp>
      <p:pic>
        <p:nvPicPr>
          <p:cNvPr id="13314" name="Picture 2" descr="C:\Users\пользователь\Documents\Адлиев Бекжан №31\savvatievo_xxi_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2131009"/>
            <a:ext cx="8715436" cy="47269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пользователь\Documents\Адлиев Бекжан №31\402px-Chram_Pokrowa_Ner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071546"/>
            <a:ext cx="8072494" cy="550072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132873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    Дмитриевский собор во Владимире и храм Покрова на Нерли во Владимирской области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15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Какому святому посвящен Архангельский собор Московского Кремля 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Архангелу Михаилу</a:t>
            </a:r>
            <a:endParaRPr lang="ru-RU" dirty="0"/>
          </a:p>
        </p:txBody>
      </p:sp>
      <p:pic>
        <p:nvPicPr>
          <p:cNvPr id="14338" name="Picture 2" descr="C:\Users\пользователь\Documents\Адлиев Бекжан №31\66886471_ib16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2071678"/>
            <a:ext cx="6072230" cy="44877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16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Назовите собор, служивший домовой церковью великих князей московских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Благовещенский</a:t>
            </a:r>
            <a:endParaRPr lang="ru-RU" dirty="0"/>
          </a:p>
        </p:txBody>
      </p:sp>
      <p:pic>
        <p:nvPicPr>
          <p:cNvPr id="15362" name="Picture 2" descr="C:\Users\пользователь\Documents\Адлиев Бекжан №31\file.2549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214554"/>
            <a:ext cx="6000750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17</a:t>
            </a:r>
            <a:r>
              <a:rPr lang="en-US" dirty="0" smtClean="0"/>
              <a:t>.В</a:t>
            </a:r>
            <a:r>
              <a:rPr lang="ru-RU" dirty="0" smtClean="0"/>
              <a:t>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Назовите звонницы, пристроеные к столпу колокольни Ивана Великого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Петровская и Филаретовская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4000" i="1" u="sng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Вопрос</a:t>
            </a:r>
            <a:endParaRPr lang="ru-RU" sz="4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Как называется перегородка с рядами икон и царскими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вратами,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отделяющая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алтарь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от остального помещения ?</a:t>
            </a: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пользователь\Documents\Адлиев Бекжан №31\149ee58160ae49fccab153ea6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142984"/>
            <a:ext cx="8072494" cy="464347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857892"/>
            <a:ext cx="8229600" cy="839775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sz="9000" dirty="0" smtClean="0"/>
              <a:t>Иконостас</a:t>
            </a:r>
          </a:p>
          <a:p>
            <a:pPr>
              <a:buNone/>
            </a:pP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3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Как называется главные, художественно оформленные двери в иконостасе 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пользователь\Documents\Адлиев Бекжан №31\1759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643050"/>
            <a:ext cx="8858312" cy="507209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071546"/>
            <a:ext cx="8229600" cy="452596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 Царские врата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4</a:t>
            </a:r>
            <a:r>
              <a:rPr lang="en-US" dirty="0" smtClean="0"/>
              <a:t>.</a:t>
            </a:r>
            <a:r>
              <a:rPr lang="ru-RU" dirty="0" smtClean="0"/>
              <a:t>Вопрос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Как называется часть храма для совершения священнодействий , отделенная от глаз верующих иконостасом </a:t>
            </a:r>
            <a:r>
              <a:rPr lang="ru-RU" dirty="0" smtClean="0"/>
              <a:t>?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Алтарь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098" name="Picture 2" descr="C:\Users\пользователь\Documents\Адлиев Бекжан №31\04581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2143116"/>
            <a:ext cx="7572429" cy="4435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279</TotalTime>
  <Words>310</Words>
  <Application>Microsoft Office PowerPoint</Application>
  <PresentationFormat>Экран (4:3)</PresentationFormat>
  <Paragraphs>72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Трек</vt:lpstr>
      <vt:lpstr>1_Трек</vt:lpstr>
      <vt:lpstr>Путешествие в прошлое</vt:lpstr>
      <vt:lpstr>1.Вопрос</vt:lpstr>
      <vt:lpstr>Ответ</vt:lpstr>
      <vt:lpstr>2.Вопрос</vt:lpstr>
      <vt:lpstr>Ответ</vt:lpstr>
      <vt:lpstr>3.Вопрос</vt:lpstr>
      <vt:lpstr>Ответ</vt:lpstr>
      <vt:lpstr>4.Вопрос</vt:lpstr>
      <vt:lpstr>Ответ</vt:lpstr>
      <vt:lpstr>5.Вопрос</vt:lpstr>
      <vt:lpstr>Ответ</vt:lpstr>
      <vt:lpstr>6.Вопрос</vt:lpstr>
      <vt:lpstr>Ответ</vt:lpstr>
      <vt:lpstr>7.Вопрос</vt:lpstr>
      <vt:lpstr>Ответ</vt:lpstr>
      <vt:lpstr>8.Вопрос</vt:lpstr>
      <vt:lpstr>Ответ</vt:lpstr>
      <vt:lpstr>9.Вопрос</vt:lpstr>
      <vt:lpstr>Ответ</vt:lpstr>
      <vt:lpstr>10.Вопрос</vt:lpstr>
      <vt:lpstr>Ответ</vt:lpstr>
      <vt:lpstr>11.Вопрос</vt:lpstr>
      <vt:lpstr>Ответ</vt:lpstr>
      <vt:lpstr>12.Вопрос</vt:lpstr>
      <vt:lpstr>Ответ</vt:lpstr>
      <vt:lpstr>13.Вопрос</vt:lpstr>
      <vt:lpstr>Ответ</vt:lpstr>
      <vt:lpstr>14.Вопрос</vt:lpstr>
      <vt:lpstr>Ответ</vt:lpstr>
      <vt:lpstr>15.Вопрос</vt:lpstr>
      <vt:lpstr>Ответ</vt:lpstr>
      <vt:lpstr>16.Вопрос</vt:lpstr>
      <vt:lpstr>Ответ</vt:lpstr>
      <vt:lpstr>17.Вопрос</vt:lpstr>
      <vt:lpstr>Ответ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Путешествие в прошлое</dc:title>
  <dc:creator>пользователь</dc:creator>
  <cp:lastModifiedBy>Ksenia</cp:lastModifiedBy>
  <cp:revision>30</cp:revision>
  <dcterms:created xsi:type="dcterms:W3CDTF">2013-10-28T04:04:46Z</dcterms:created>
  <dcterms:modified xsi:type="dcterms:W3CDTF">2013-11-27T16:18:23Z</dcterms:modified>
</cp:coreProperties>
</file>