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5"/>
        <p:sld r:id="rId7"/>
        <p:sld r:id="rId9"/>
        <p:sld r:id="rId11"/>
        <p:sld r:id="rId13"/>
        <p:sld r:id="rId15"/>
        <p:sld r:id="rId17"/>
        <p:sld r:id="rId19"/>
        <p:sld r:id="rId21"/>
        <p:sld r:id="rId23"/>
        <p:sld r:id="rId25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Путешествие в прошлое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«Московский Кремль. Соборы и храмы»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429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7572428" cy="47149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285883"/>
          </a:xfrm>
        </p:spPr>
        <p:txBody>
          <a:bodyPr/>
          <a:lstStyle/>
          <a:p>
            <a:r>
              <a:rPr lang="ru-RU" dirty="0" smtClean="0"/>
              <a:t>Вопрос № 5: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Как называется башня, соединяющаяся мостом с Троицкой башней Кремля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5: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Башня Кутафья</a:t>
            </a:r>
            <a:endParaRPr lang="ru-RU" sz="5400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Users\Пользователь\Desktop\iCA1OCG0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428868"/>
            <a:ext cx="5429288" cy="4286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6: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 каком сооружении сказано следующее: </a:t>
            </a:r>
          </a:p>
          <a:p>
            <a:pPr algn="ctr">
              <a:buNone/>
            </a:pPr>
            <a:r>
              <a:rPr lang="ru-RU" sz="2800" dirty="0" smtClean="0"/>
              <a:t>«Долгое время ни одно здание в Москве не могло сравниться с ним по высоте –все-таки 81 метр»? </a:t>
            </a:r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00197"/>
          </a:xfrm>
        </p:spPr>
        <p:txBody>
          <a:bodyPr/>
          <a:lstStyle/>
          <a:p>
            <a:r>
              <a:rPr lang="ru-RU" dirty="0" smtClean="0"/>
              <a:t>Ответ на вопрос № 6: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2571744"/>
            <a:ext cx="4929222" cy="306705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Колокольня Ивана Великого</a:t>
            </a:r>
            <a:endParaRPr lang="ru-RU" sz="5400" dirty="0">
              <a:solidFill>
                <a:srgbClr val="00B0F0"/>
              </a:solidFill>
            </a:endParaRPr>
          </a:p>
        </p:txBody>
      </p:sp>
      <p:pic>
        <p:nvPicPr>
          <p:cNvPr id="17410" name="Picture 2" descr="http://mirror02.lensart.ru/e7/picturecontent-pid-52c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928802"/>
            <a:ext cx="3722682" cy="49291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7: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Какой собор Кремля получил название Златоверхого из-за позолоченных куполов и кровли?</a:t>
            </a:r>
            <a:endParaRPr lang="ru-RU" sz="3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14445"/>
          </a:xfrm>
        </p:spPr>
        <p:txBody>
          <a:bodyPr/>
          <a:lstStyle/>
          <a:p>
            <a:r>
              <a:rPr lang="ru-RU" dirty="0" smtClean="0"/>
              <a:t>Ответ на вопрос № 7: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7343804" cy="114300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Благовещенский собор</a:t>
            </a:r>
          </a:p>
          <a:p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Пользователь\Desktop\iCAR6J6G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0"/>
            <a:ext cx="3500462" cy="3571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357298"/>
            <a:ext cx="6286544" cy="5143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№ 8: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5629292" cy="57150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Какое название имеет этот собор?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8: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Успенский собор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9: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 проекту какого архитектора был возведен Успенский собор Кремля?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285883"/>
          </a:xfrm>
        </p:spPr>
        <p:txBody>
          <a:bodyPr/>
          <a:lstStyle/>
          <a:p>
            <a:r>
              <a:rPr lang="ru-RU" dirty="0" smtClean="0"/>
              <a:t>Ответ на вопрос № 9: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7143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Аристотеля Фьораванти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Пользователь\Desktop\iCAN74O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285992"/>
            <a:ext cx="1928826" cy="3143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 каком холме находится Московский Кремль?</a:t>
            </a:r>
            <a:endParaRPr lang="ru-RU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10: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Какое было назначение Успенского собора?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10: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В нем венчались на царство российские цари и императоры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501122" cy="5643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11: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называется этот собор?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Архангельский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/>
          <a:lstStyle/>
          <a:p>
            <a:r>
              <a:rPr lang="ru-RU" dirty="0" smtClean="0"/>
              <a:t>Вопрос № 12: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Кто был архитектором этого собора?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428759"/>
          </a:xfrm>
        </p:spPr>
        <p:txBody>
          <a:bodyPr/>
          <a:lstStyle/>
          <a:p>
            <a:r>
              <a:rPr lang="ru-RU" dirty="0" smtClean="0"/>
              <a:t>Ответ на вопрос № 12: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429264"/>
            <a:ext cx="6400800" cy="714380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 Архитектор </a:t>
            </a:r>
            <a:r>
              <a:rPr lang="ru-RU" sz="4400" dirty="0" err="1" smtClean="0">
                <a:solidFill>
                  <a:srgbClr val="00B0F0"/>
                </a:solidFill>
              </a:rPr>
              <a:t>Алевиз</a:t>
            </a:r>
            <a:r>
              <a:rPr lang="ru-RU" sz="4400" dirty="0" smtClean="0">
                <a:solidFill>
                  <a:srgbClr val="00B0F0"/>
                </a:solidFill>
              </a:rPr>
              <a:t> Новый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На </a:t>
            </a:r>
            <a:r>
              <a:rPr lang="ru-RU" sz="4800" dirty="0" err="1" smtClean="0">
                <a:solidFill>
                  <a:srgbClr val="00B050"/>
                </a:solidFill>
              </a:rPr>
              <a:t>Боровицком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При каком князе стены Кремля возвели из красного кирпича, которые стоят до сих пор?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B0F0"/>
                </a:solidFill>
              </a:rPr>
              <a:t>При князе Иване </a:t>
            </a:r>
            <a:r>
              <a:rPr lang="en-US" sz="5400" dirty="0" smtClean="0">
                <a:solidFill>
                  <a:srgbClr val="00B0F0"/>
                </a:solidFill>
              </a:rPr>
              <a:t>III.</a:t>
            </a:r>
            <a:endParaRPr lang="ru-RU" sz="54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500306"/>
            <a:ext cx="3357586" cy="4357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Как называется башня с тайником-колодцем и подземным ходом к Москве-реке?</a:t>
            </a:r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Башня </a:t>
            </a:r>
            <a:r>
              <a:rPr lang="ru-RU" sz="5400" dirty="0" err="1" smtClean="0">
                <a:solidFill>
                  <a:srgbClr val="FF0000"/>
                </a:solidFill>
              </a:rPr>
              <a:t>Тайницкая</a:t>
            </a:r>
            <a:endParaRPr lang="ru-RU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571744"/>
            <a:ext cx="2786082" cy="40719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/>
          <a:lstStyle/>
          <a:p>
            <a:r>
              <a:rPr lang="ru-RU" dirty="0" smtClean="0"/>
              <a:t>Вопрос № 4: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714620"/>
            <a:ext cx="6700862" cy="29241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На какой из кремлевских башен находятся куранты?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 № 4: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B0F0"/>
                </a:solidFill>
              </a:rPr>
              <a:t>На Спасской башне</a:t>
            </a:r>
          </a:p>
          <a:p>
            <a:pPr algn="ctr">
              <a:buNone/>
            </a:pP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143116"/>
            <a:ext cx="3571900" cy="45720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284</Words>
  <Application>Microsoft Office PowerPoint</Application>
  <PresentationFormat>Экран (4:3)</PresentationFormat>
  <Paragraphs>50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  <vt:variant>
        <vt:lpstr>Произвольные показы</vt:lpstr>
      </vt:variant>
      <vt:variant>
        <vt:i4>1</vt:i4>
      </vt:variant>
    </vt:vector>
  </HeadingPairs>
  <TitlesOfParts>
    <vt:vector size="27" baseType="lpstr">
      <vt:lpstr>Тема Office</vt:lpstr>
      <vt:lpstr>Путешествие в прошлое «Московский Кремль. Соборы и храмы»</vt:lpstr>
      <vt:lpstr>Вопрос № 1:</vt:lpstr>
      <vt:lpstr>Ответ на вопрос № 1:</vt:lpstr>
      <vt:lpstr>Вопрос № 2:</vt:lpstr>
      <vt:lpstr>Ответ на вопрос № 2:</vt:lpstr>
      <vt:lpstr>Вопрос № 3:</vt:lpstr>
      <vt:lpstr>Ответ на вопрос № 3:</vt:lpstr>
      <vt:lpstr>Вопрос № 4:</vt:lpstr>
      <vt:lpstr>Ответ на вопрос № 4:</vt:lpstr>
      <vt:lpstr>Вопрос № 5:</vt:lpstr>
      <vt:lpstr>Ответ на вопрос № 5:</vt:lpstr>
      <vt:lpstr>Вопрос № 6:</vt:lpstr>
      <vt:lpstr>Ответ на вопрос № 6:</vt:lpstr>
      <vt:lpstr>Вопрос № 7:</vt:lpstr>
      <vt:lpstr>Ответ на вопрос № 7:</vt:lpstr>
      <vt:lpstr>Вопрос № 8:</vt:lpstr>
      <vt:lpstr>Ответ на вопрос № 8:</vt:lpstr>
      <vt:lpstr>Вопрос № 9:</vt:lpstr>
      <vt:lpstr>Ответ на вопрос № 9:</vt:lpstr>
      <vt:lpstr>Вопрос № 10:</vt:lpstr>
      <vt:lpstr>Ответ на вопрос № 10:</vt:lpstr>
      <vt:lpstr>Вопрос № 11:</vt:lpstr>
      <vt:lpstr>Ответ на вопрос № 11:</vt:lpstr>
      <vt:lpstr>Вопрос № 12:</vt:lpstr>
      <vt:lpstr>Ответ на вопрос № 12: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прошлое «Московский Кремль. Соборы и храмы»</dc:title>
  <dc:creator>Пользователь</dc:creator>
  <cp:lastModifiedBy>Ksenia</cp:lastModifiedBy>
  <cp:revision>15</cp:revision>
  <dcterms:created xsi:type="dcterms:W3CDTF">2013-10-28T04:48:37Z</dcterms:created>
  <dcterms:modified xsi:type="dcterms:W3CDTF">2013-11-27T16:14:03Z</dcterms:modified>
</cp:coreProperties>
</file>