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0" d="100"/>
          <a:sy n="100" d="100"/>
        </p:scale>
        <p:origin x="-306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Заголовок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6" name="Дата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" name="Нижний колонтитул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7" name="Содержимое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Текст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1" name="Нижний колонтитул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Заголовок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Заголовок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25" name="Текст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8" name="Содержимое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Заголовок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4" name="Нижний колонтитул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Заголовок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Содержимое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9" name="Нижний колонтитул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Рисунок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1" name="Номер слайда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6" name="Текст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1" name="Дата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27.11.2013</a:t>
            </a:fld>
            <a:endParaRPr lang="ru-RU"/>
          </a:p>
        </p:txBody>
      </p:sp>
      <p:sp>
        <p:nvSpPr>
          <p:cNvPr id="28" name="Нижний колонтитул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Заголовок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"/>
            <a:ext cx="7772400" cy="1700807"/>
          </a:xfrm>
        </p:spPr>
        <p:txBody>
          <a:bodyPr>
            <a:normAutofit/>
          </a:bodyPr>
          <a:lstStyle/>
          <a:p>
            <a:r>
              <a:rPr lang="ru-RU" dirty="0" smtClean="0">
                <a:cs typeface="Angsana New" pitchFamily="18" charset="-34"/>
              </a:rPr>
              <a:t>Путешествие в прошлое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755576" y="1844824"/>
            <a:ext cx="6400800" cy="2065784"/>
          </a:xfrm>
        </p:spPr>
        <p:txBody>
          <a:bodyPr/>
          <a:lstStyle/>
          <a:p>
            <a:r>
              <a:rPr lang="ru-RU" sz="7200" dirty="0" smtClean="0">
                <a:latin typeface="Times New Roman" pitchFamily="18" charset="0"/>
                <a:cs typeface="Times New Roman" pitchFamily="18" charset="0"/>
              </a:rPr>
              <a:t>Мифология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№5: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в славянской мифологии зовут хозяина леса и зверей?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Леший</a:t>
            </a:r>
            <a:endParaRPr lang="ru-RU" dirty="0"/>
          </a:p>
        </p:txBody>
      </p:sp>
      <p:pic>
        <p:nvPicPr>
          <p:cNvPr id="4" name="Содержимое 3" descr="леши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9473" y="1554163"/>
            <a:ext cx="5657453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№6: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Кто в представлении славян был хозяином воды, чаще всего селился у мельницы или в омуте?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Водяной</a:t>
            </a:r>
            <a:endParaRPr lang="ru-RU" dirty="0"/>
          </a:p>
        </p:txBody>
      </p:sp>
      <p:pic>
        <p:nvPicPr>
          <p:cNvPr id="4" name="Содержимое 3" descr="волд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95736" y="1423633"/>
            <a:ext cx="4355083" cy="503114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№7: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славяне называли доброго бога света и солнца?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Даждьбог, или Дажьбог</a:t>
            </a:r>
            <a:endParaRPr lang="ru-RU" dirty="0"/>
          </a:p>
        </p:txBody>
      </p:sp>
      <p:pic>
        <p:nvPicPr>
          <p:cNvPr id="4" name="Содержимое 3" descr="даждьбо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49594" y="1554163"/>
            <a:ext cx="3397211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№8: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называется главный славянский бог - громовержец?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Перун</a:t>
            </a:r>
            <a:endParaRPr lang="ru-RU" dirty="0"/>
          </a:p>
        </p:txBody>
      </p:sp>
      <p:pic>
        <p:nvPicPr>
          <p:cNvPr id="4" name="Содержимое 3" descr="перу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83768" y="1384466"/>
            <a:ext cx="3744416" cy="49925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№9: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называется мифический дух, который мог изменить свой облик, превратившись во что угодно?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Оборотень</a:t>
            </a:r>
            <a:endParaRPr lang="ru-RU" dirty="0"/>
          </a:p>
        </p:txBody>
      </p:sp>
      <p:pic>
        <p:nvPicPr>
          <p:cNvPr id="4" name="Содержимое 3" descr="оборотен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23728" y="1594657"/>
            <a:ext cx="4608512" cy="4845398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636912"/>
            <a:ext cx="8229600" cy="348925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наши предки называли духа дома, живущего за печкой?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№10: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Какое имя было у черного кота Бабы-яги – главного помощника ее злодеяний?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Баюн</a:t>
            </a:r>
            <a:endParaRPr lang="ru-RU" dirty="0"/>
          </a:p>
        </p:txBody>
      </p:sp>
      <p:pic>
        <p:nvPicPr>
          <p:cNvPr id="4" name="Содержимое 3" descr="баюн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99792" y="1340767"/>
            <a:ext cx="3672408" cy="532859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№11: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132856"/>
            <a:ext cx="8229600" cy="3993307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Назовите героя русской мифологии, который все вокруг разрушал своим посвистом?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Соловей-разбойник</a:t>
            </a:r>
            <a:endParaRPr lang="ru-RU" dirty="0"/>
          </a:p>
        </p:txBody>
      </p:sp>
      <p:pic>
        <p:nvPicPr>
          <p:cNvPr id="4" name="Содержимое 3" descr="солов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5107" y="2276872"/>
            <a:ext cx="8220382" cy="345638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№12: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06531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Кого из нечисти изображали с острыми рогами, длинным хвостом и прихрамывающим?                                                                                                               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Черт</a:t>
            </a:r>
            <a:endParaRPr lang="ru-RU" dirty="0"/>
          </a:p>
        </p:txBody>
      </p:sp>
      <p:pic>
        <p:nvPicPr>
          <p:cNvPr id="4" name="Содержимое 3" descr="0_83d62_e9e4780_XL (1)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55776" y="1453322"/>
            <a:ext cx="3888432" cy="52369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№13: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называли летающее чудовище о нескольких головах?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Змей Горыныч, или Чудо-юдо</a:t>
            </a:r>
            <a:endParaRPr lang="ru-RU" dirty="0"/>
          </a:p>
        </p:txBody>
      </p:sp>
      <p:pic>
        <p:nvPicPr>
          <p:cNvPr id="4" name="Содержимое 3" descr="чудо юдо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16650" y="1554163"/>
            <a:ext cx="7463100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№14: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в старину называли колдунов с длинными седыми волосами и бородами?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Чародеи</a:t>
            </a:r>
            <a:endParaRPr lang="ru-RU" dirty="0"/>
          </a:p>
        </p:txBody>
      </p:sp>
      <p:pic>
        <p:nvPicPr>
          <p:cNvPr id="4" name="Содержимое 3" descr="чарод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465836"/>
            <a:ext cx="3456384" cy="5189645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Домовой</a:t>
            </a:r>
            <a:endParaRPr lang="ru-RU" dirty="0"/>
          </a:p>
        </p:txBody>
      </p:sp>
      <p:pic>
        <p:nvPicPr>
          <p:cNvPr id="4" name="Содержимое 3" descr="домово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771800" y="1399236"/>
            <a:ext cx="3456384" cy="5317513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№15: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76872"/>
            <a:ext cx="8229600" cy="3849291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назывались мелкие предметы, которые носили на шее на шнурках?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Обереги</a:t>
            </a:r>
            <a:endParaRPr lang="ru-RU" dirty="0"/>
          </a:p>
        </p:txBody>
      </p:sp>
      <p:pic>
        <p:nvPicPr>
          <p:cNvPr id="4" name="Содержимое 3" descr="оберег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43809" y="1446873"/>
            <a:ext cx="3312368" cy="5216980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№16: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называется статуя языческого бога, сделанная из дерева или камня, предмет поклонения людей?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Идол</a:t>
            </a:r>
            <a:endParaRPr lang="ru-RU" dirty="0"/>
          </a:p>
        </p:txBody>
      </p:sp>
      <p:pic>
        <p:nvPicPr>
          <p:cNvPr id="4" name="Содержимое 3" descr="идол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627785" y="1340768"/>
            <a:ext cx="3723104" cy="54366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№17: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392129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славяне называли богиню земли и плодородия?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Макошь</a:t>
            </a:r>
            <a:endParaRPr lang="ru-RU" dirty="0"/>
          </a:p>
        </p:txBody>
      </p:sp>
      <p:pic>
        <p:nvPicPr>
          <p:cNvPr id="4" name="Содержимое 3" descr="макошь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411760" y="1426694"/>
            <a:ext cx="4104456" cy="5209954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№2: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420888"/>
            <a:ext cx="8229600" cy="3705275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славяне называли злую лесную старуху – волшебницу и ведьму?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Баба-яга</a:t>
            </a:r>
            <a:endParaRPr lang="ru-RU" dirty="0"/>
          </a:p>
        </p:txBody>
      </p:sp>
      <p:pic>
        <p:nvPicPr>
          <p:cNvPr id="4" name="Содержимое 3" descr="баба-яг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979712" y="1340768"/>
            <a:ext cx="5027384" cy="5360969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№3: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564904"/>
            <a:ext cx="8229600" cy="3561259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звали злого чародея, смерть которого спрятана в нескольких волшебных предметах?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Кощей Бессмертный</a:t>
            </a:r>
            <a:endParaRPr lang="ru-RU" dirty="0"/>
          </a:p>
        </p:txBody>
      </p:sp>
      <p:pic>
        <p:nvPicPr>
          <p:cNvPr id="6" name="Содержимое 5" descr="кощей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923241" y="1554163"/>
            <a:ext cx="3449917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Вопрос №4: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708920"/>
            <a:ext cx="8229600" cy="3417243"/>
          </a:xfrm>
        </p:spPr>
        <p:txBody>
          <a:bodyPr/>
          <a:lstStyle/>
          <a:p>
            <a:pPr algn="ctr">
              <a:buNone/>
            </a:pPr>
            <a:r>
              <a:rPr lang="ru-RU" dirty="0" smtClean="0"/>
              <a:t>Как называется девушка – рыба с длинными зелеными волосами?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Русалка</a:t>
            </a:r>
            <a:endParaRPr lang="ru-RU" dirty="0"/>
          </a:p>
        </p:txBody>
      </p:sp>
      <p:pic>
        <p:nvPicPr>
          <p:cNvPr id="4" name="Содержимое 3" descr="русалк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819473" y="1554163"/>
            <a:ext cx="5657453" cy="4525962"/>
          </a:xfr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Трек">
  <a:themeElements>
    <a:clrScheme name="Трек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Трек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Трек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192</TotalTime>
  <Words>296</Words>
  <Application>Microsoft Office PowerPoint</Application>
  <PresentationFormat>Экран (4:3)</PresentationFormat>
  <Paragraphs>53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Трек</vt:lpstr>
      <vt:lpstr>Путешествие в прошлое </vt:lpstr>
      <vt:lpstr>Вопрос №1:</vt:lpstr>
      <vt:lpstr>Домовой</vt:lpstr>
      <vt:lpstr>Вопрос №2:</vt:lpstr>
      <vt:lpstr>Баба-яга</vt:lpstr>
      <vt:lpstr>Вопрос №3:</vt:lpstr>
      <vt:lpstr>Кощей Бессмертный</vt:lpstr>
      <vt:lpstr>Вопрос №4:</vt:lpstr>
      <vt:lpstr>Русалка</vt:lpstr>
      <vt:lpstr>Вопрос №5:</vt:lpstr>
      <vt:lpstr>Леший</vt:lpstr>
      <vt:lpstr>Вопрос №6:</vt:lpstr>
      <vt:lpstr>Водяной</vt:lpstr>
      <vt:lpstr>Вопрос №7:</vt:lpstr>
      <vt:lpstr>Даждьбог, или Дажьбог</vt:lpstr>
      <vt:lpstr>Вопрос №8:</vt:lpstr>
      <vt:lpstr>Перун</vt:lpstr>
      <vt:lpstr>Вопрос №9:</vt:lpstr>
      <vt:lpstr>Оборотень</vt:lpstr>
      <vt:lpstr>Вопрос №10:</vt:lpstr>
      <vt:lpstr>Баюн</vt:lpstr>
      <vt:lpstr>Вопрос №11:</vt:lpstr>
      <vt:lpstr>Соловей-разбойник</vt:lpstr>
      <vt:lpstr>Вопрос №12:</vt:lpstr>
      <vt:lpstr>Черт</vt:lpstr>
      <vt:lpstr>Вопрос №13:</vt:lpstr>
      <vt:lpstr>Змей Горыныч, или Чудо-юдо</vt:lpstr>
      <vt:lpstr>Вопрос №14:</vt:lpstr>
      <vt:lpstr>Чародеи</vt:lpstr>
      <vt:lpstr>Вопрос №15:</vt:lpstr>
      <vt:lpstr>Обереги</vt:lpstr>
      <vt:lpstr>Вопрос №16:</vt:lpstr>
      <vt:lpstr>Идол</vt:lpstr>
      <vt:lpstr>Вопрос №17:</vt:lpstr>
      <vt:lpstr>Макошь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Мифология</dc:title>
  <dc:creator>пользователь</dc:creator>
  <cp:lastModifiedBy>Ksenia</cp:lastModifiedBy>
  <cp:revision>24</cp:revision>
  <dcterms:created xsi:type="dcterms:W3CDTF">2013-10-28T04:05:35Z</dcterms:created>
  <dcterms:modified xsi:type="dcterms:W3CDTF">2013-11-27T16:43:04Z</dcterms:modified>
</cp:coreProperties>
</file>