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91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Путешествие в прошлое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«Костюмы»</a:t>
            </a:r>
            <a:endParaRPr lang="ru-RU" sz="4000" dirty="0"/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5.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называется зимняя обувь, валяная из шерсти?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ален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260648"/>
            <a:ext cx="3672408" cy="4918403"/>
          </a:xfrm>
        </p:spPr>
      </p:pic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6.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называется длинное меховое пальто?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Ксения\Мои документы\шуба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2376289" cy="3744416"/>
          </a:xfrm>
          <a:prstGeom prst="rect">
            <a:avLst/>
          </a:prstGeom>
          <a:noFill/>
        </p:spPr>
      </p:pic>
      <p:pic>
        <p:nvPicPr>
          <p:cNvPr id="2051" name="Picture 3" descr="C:\Documents and Settings\Ксения\Мои документы\шуба 22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556792"/>
            <a:ext cx="2304256" cy="38164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7.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на одежде служило украшение и оберегом от сглаза?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ышив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5" y="915513"/>
            <a:ext cx="6984776" cy="39536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8.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называлась короткая женская одежда без рукавов, похожая на маленький сарафанчик?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Ксения\Мои документы\душегрея 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2687191" cy="2088232"/>
          </a:xfrm>
          <a:prstGeom prst="rect">
            <a:avLst/>
          </a:prstGeom>
          <a:noFill/>
        </p:spPr>
      </p:pic>
      <p:pic>
        <p:nvPicPr>
          <p:cNvPr id="3075" name="Picture 3" descr="C:\Documents and Settings\Ксения\Мои документы\душегрея 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132856"/>
            <a:ext cx="2952328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называется старинный женский головной убор замужней женщины, напоминающий высокую корону вокруг головы?</a:t>
            </a:r>
          </a:p>
        </p:txBody>
      </p:sp>
    </p:spTree>
  </p:cSld>
  <p:clrMapOvr>
    <a:masterClrMapping/>
  </p:clrMapOvr>
  <p:transition spd="slow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окошн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88640"/>
            <a:ext cx="3960440" cy="5474116"/>
          </a:xfrm>
        </p:spPr>
      </p:pic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называется русское народное платье без рукавов, надеваемое поверх рубахи или без нее?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10.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называется широкое и длинное одеяние монаха или священника?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яса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332656"/>
            <a:ext cx="6433952" cy="4819253"/>
          </a:xfrm>
        </p:spPr>
      </p:pic>
    </p:spTree>
  </p:cSld>
  <p:clrMapOvr>
    <a:masterClrMapping/>
  </p:clrMapOvr>
  <p:transition spd="slow"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 Руси назывались мужские штаны?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Ксения\Мои документы\220px-Порт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2027877" cy="3196977"/>
          </a:xfrm>
          <a:prstGeom prst="rect">
            <a:avLst/>
          </a:prstGeom>
          <a:noFill/>
        </p:spPr>
      </p:pic>
      <p:pic>
        <p:nvPicPr>
          <p:cNvPr id="1028" name="Picture 4" descr="C:\Documents and Settings\Ксения\Мои документы\порты 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8075" y="2195513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назывался кусок холста, которым оборачивали ноги, а затем перевязывали веревками и поверх надевали лапти?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онучи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88640"/>
            <a:ext cx="5256584" cy="5087017"/>
          </a:xfrm>
        </p:spPr>
      </p:pic>
    </p:spTree>
  </p:cSld>
  <p:clrMapOvr>
    <a:masterClrMapping/>
  </p:clrMapOvr>
  <p:transition spd="slow"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назывались высокие меховые шапки, которые надевали бояре?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Ксения\Мои документы\250px-Ожидают_выхода_цар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84784"/>
            <a:ext cx="3175000" cy="2832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Шапка </a:t>
            </a:r>
            <a:r>
              <a:rPr lang="ru-RU" dirty="0" err="1" smtClean="0"/>
              <a:t>горлатная</a:t>
            </a:r>
            <a:r>
              <a:rPr lang="ru-RU" dirty="0" smtClean="0"/>
              <a:t> — меховой (мужской и женский) головной убор русской знати XV — XVII веков.</a:t>
            </a:r>
          </a:p>
          <a:p>
            <a:endParaRPr lang="ru-RU" dirty="0" smtClean="0"/>
          </a:p>
          <a:p>
            <a:r>
              <a:rPr lang="ru-RU" dirty="0" smtClean="0"/>
              <a:t>В локоть высотой, расширяющийся кверху цилиндр с бархатным или парчовым верхом. Шапки </a:t>
            </a:r>
            <a:r>
              <a:rPr lang="ru-RU" dirty="0" err="1" smtClean="0"/>
              <a:t>горлатные</a:t>
            </a:r>
            <a:r>
              <a:rPr lang="ru-RU" dirty="0" smtClean="0"/>
              <a:t> обшивались лисьим, куньим или собольим мехом. Мех брался из горлышек, откуда и произошло название.</a:t>
            </a:r>
          </a:p>
          <a:p>
            <a:endParaRPr lang="ru-RU" dirty="0" smtClean="0"/>
          </a:p>
          <a:p>
            <a:r>
              <a:rPr lang="ru-RU" dirty="0" err="1" smtClean="0"/>
              <a:t>Горлатную</a:t>
            </a:r>
            <a:r>
              <a:rPr lang="ru-RU" dirty="0" smtClean="0"/>
              <a:t> шапку часто не надевали на голову, а держали на сгибе левой руки.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назывался высокий стоячий воротник нарядной мужской одежды?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37321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4" name="Содержимое 3" descr="сарафа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620688"/>
            <a:ext cx="4589983" cy="45899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edg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озыр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8640"/>
            <a:ext cx="4176464" cy="5695178"/>
          </a:xfrm>
        </p:spPr>
      </p:pic>
    </p:spTree>
  </p:cSld>
  <p:clrMapOvr>
    <a:masterClrMapping/>
  </p:clrMapOvr>
  <p:transition spd="slow"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15.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называлась грубая, толстая будничная одежда?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Documents and Settings\Ксения\Мои документы\рубище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84784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16.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называлась мужская рубаха, разрез ворота которой располагался не посередине груди, а сбоку?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осоворот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332656"/>
            <a:ext cx="4988714" cy="5307143"/>
          </a:xfrm>
        </p:spPr>
      </p:pic>
    </p:spTree>
  </p:cSld>
  <p:clrMapOvr>
    <a:masterClrMapping/>
  </p:clrMapOvr>
  <p:transition spd="slow">
    <p:wedg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17.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назывался крестьянский кафтан из грубого толстого скуна?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88640"/>
            <a:ext cx="3528392" cy="5292588"/>
          </a:xfrm>
        </p:spPr>
      </p:pic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называлась главная нательная одежда у женщин и мужчин длиною ниже колена?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уж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5873">
            <a:off x="5148064" y="404664"/>
            <a:ext cx="3444416" cy="46085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 descr="женская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32656"/>
            <a:ext cx="3168352" cy="47695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мужчины Древней Руси подпоясывали одежду?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уша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9216" y="243637"/>
            <a:ext cx="3024336" cy="4877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называется обувь крестьянина, плетеная из лыка?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лапт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20131" y="333375"/>
            <a:ext cx="4525963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283</TotalTime>
  <Words>306</Words>
  <Application>Microsoft Office PowerPoint</Application>
  <PresentationFormat>Экран (4:3)</PresentationFormat>
  <Paragraphs>42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Трек</vt:lpstr>
      <vt:lpstr>Путешествие в прошлое</vt:lpstr>
      <vt:lpstr>Вопрос 1.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Вопрос 2.</vt:lpstr>
      <vt:lpstr>Слайд 5</vt:lpstr>
      <vt:lpstr>Вопрос 3.</vt:lpstr>
      <vt:lpstr>Слайд 7</vt:lpstr>
      <vt:lpstr>Вопрос 4.</vt:lpstr>
      <vt:lpstr>Слайд 9</vt:lpstr>
      <vt:lpstr>Вопрос 5.</vt:lpstr>
      <vt:lpstr>Слайд 11</vt:lpstr>
      <vt:lpstr>Вопрос 6.</vt:lpstr>
      <vt:lpstr>Слайд 13</vt:lpstr>
      <vt:lpstr>Вопрос 7.</vt:lpstr>
      <vt:lpstr>Слайд 15</vt:lpstr>
      <vt:lpstr>Вопрос 8.</vt:lpstr>
      <vt:lpstr>Слайд 17</vt:lpstr>
      <vt:lpstr>Вопрос 9</vt:lpstr>
      <vt:lpstr>Слайд 19</vt:lpstr>
      <vt:lpstr>Вопрос 10.</vt:lpstr>
      <vt:lpstr>Слайд 21</vt:lpstr>
      <vt:lpstr>Вопрос 11.</vt:lpstr>
      <vt:lpstr>Слайд 23</vt:lpstr>
      <vt:lpstr>Вопрос 12</vt:lpstr>
      <vt:lpstr>Слайд 25</vt:lpstr>
      <vt:lpstr>Вопрос 13.</vt:lpstr>
      <vt:lpstr>Слайд 27</vt:lpstr>
      <vt:lpstr>Слайд 28</vt:lpstr>
      <vt:lpstr>Вопрос 14.</vt:lpstr>
      <vt:lpstr>Слайд 30</vt:lpstr>
      <vt:lpstr>Вопрос 15.</vt:lpstr>
      <vt:lpstr>Слайд 32</vt:lpstr>
      <vt:lpstr>Вопрос 16.</vt:lpstr>
      <vt:lpstr>Слайд 34</vt:lpstr>
      <vt:lpstr>Вопрос 17.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прошлое</dc:title>
  <dc:creator>User</dc:creator>
  <cp:lastModifiedBy>Ksenia</cp:lastModifiedBy>
  <cp:revision>60</cp:revision>
  <dcterms:created xsi:type="dcterms:W3CDTF">2013-10-28T04:20:07Z</dcterms:created>
  <dcterms:modified xsi:type="dcterms:W3CDTF">2013-11-27T16:03:48Z</dcterms:modified>
</cp:coreProperties>
</file>