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прошлое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«Иконопись»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Назовите князя, причисленного к лику святых, который прославился на льду Чудского озера?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C:\Users\Пользователь\Desktop\image_big_1248875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7143750" cy="430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Какой живописец украсил Успенский собор своими </a:t>
            </a:r>
            <a:r>
              <a:rPr lang="ru-RU" sz="4000" dirty="0" smtClean="0"/>
              <a:t>фресками, </a:t>
            </a:r>
            <a:r>
              <a:rPr lang="ru-RU" sz="4000" dirty="0" smtClean="0"/>
              <a:t>которые почти не сохранились?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Пользователь\Desktop\57753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572164" cy="546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Назовите автора знаменитой иконы «Троица»?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Пользователь\Desktop\2-popup-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1"/>
            <a:ext cx="5072098" cy="558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Кто изображен за столом на иконе А. Рублева «Троица»?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C:\Users\Пользователь\Desktop\1309320021_1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90144"/>
            <a:ext cx="4714908" cy="556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Как звали в детстве святого Сергия Радонежского?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9219" name="Picture 3" descr="C:\Users\Пользователь\Desktop\6c7f69c5f0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21537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71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 называется причисление к лику святых?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На какой картине В. И. Сурикова изображены события церковного раскола середины </a:t>
            </a:r>
            <a:r>
              <a:rPr lang="en-US" sz="4000" dirty="0" smtClean="0"/>
              <a:t>XVII </a:t>
            </a:r>
            <a:r>
              <a:rPr lang="ru-RU" sz="4000" dirty="0" smtClean="0"/>
              <a:t>в.?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10242" name="Picture 2" descr="C:\Users\Пользователь\Desktop\4-517-47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 называется изображение Богоматери в полный рост с воздетыми к небу руками?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Пользователь\Desktop\ora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52503"/>
            <a:ext cx="4357718" cy="54054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 звали первых русских святых – сыновей князя Владимира?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4714908" cy="5517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Какая школа иконописи, соединившая в себе местные и византийские традиции, по праву считается главнейшей?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62" name="Picture 2" descr="C:\Users\Пользователь\Desktop\w600_obraz-svyatitelya-Aleksiya-mitropolita-Moskovskogo-i-vseya-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357298"/>
            <a:ext cx="2857520" cy="5412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Какой иконописец Руси </a:t>
            </a:r>
            <a:r>
              <a:rPr lang="en-US" sz="4000" dirty="0" smtClean="0"/>
              <a:t>XVII</a:t>
            </a:r>
            <a:r>
              <a:rPr lang="ru-RU" sz="4000" dirty="0" smtClean="0"/>
              <a:t> в. </a:t>
            </a:r>
            <a:r>
              <a:rPr lang="ru-RU" sz="4000" dirty="0" smtClean="0"/>
              <a:t>не </a:t>
            </a:r>
            <a:r>
              <a:rPr lang="ru-RU" sz="4000" dirty="0" smtClean="0"/>
              <a:t>имел духовного звания, а был мирянином?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Пользователь\Desktop\Ushakov_Great_Archie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1393"/>
            <a:ext cx="6786610" cy="535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Пользователь\Desktop\rodinov_evgenij_200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92948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Какой век называют расцветом русской иконописи?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Пользователь\Desktop\00171_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5500726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Какого святого изображает икона всадника, пронзающего копьем змия?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Пользователь\Desktop\main_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7"/>
            <a:ext cx="5072098" cy="547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 называется </a:t>
            </a:r>
            <a:r>
              <a:rPr lang="ru-RU" sz="4000" smtClean="0"/>
              <a:t>икона </a:t>
            </a:r>
            <a:r>
              <a:rPr lang="ru-RU" sz="4000" smtClean="0"/>
              <a:t>Богоматери, </a:t>
            </a:r>
            <a:r>
              <a:rPr lang="ru-RU" sz="4000" dirty="0" smtClean="0"/>
              <a:t>где Дева Мария указывает свободной рукой на </a:t>
            </a:r>
            <a:r>
              <a:rPr lang="ru-RU" sz="4000" smtClean="0"/>
              <a:t>младенца </a:t>
            </a:r>
            <a:r>
              <a:rPr lang="ru-RU" sz="4000" smtClean="0"/>
              <a:t>Христа?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Пользователь\Desktop\normal_831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40298"/>
            <a:ext cx="4572032" cy="561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 называется особая техника росписи храма по сырой штукатурке?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Пользователь\Desktop\19396655530_19ca7_5f8897b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6374"/>
            <a:ext cx="9144000" cy="52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Кто ввел на Руси новую религию – христианство?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Пользователь\Desktop\6489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78634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 каком году князь Владимир крестил Русь?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4098" name="Picture 2" descr="C:\Users\Пользователь\Desktop\0004-006-Zachem-na-Rusi-stali-nuzhny-shk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1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249</Words>
  <Application>Microsoft Office PowerPoint</Application>
  <PresentationFormat>Экран (4:3)</PresentationFormat>
  <Paragraphs>52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Путешествие в прошлое</vt:lpstr>
      <vt:lpstr>Вопрос №1</vt:lpstr>
      <vt:lpstr>  </vt:lpstr>
      <vt:lpstr>Вопрос №2</vt:lpstr>
      <vt:lpstr>  </vt:lpstr>
      <vt:lpstr>Вопрос №3</vt:lpstr>
      <vt:lpstr>   </vt:lpstr>
      <vt:lpstr>Вопрос №4</vt:lpstr>
      <vt:lpstr> </vt:lpstr>
      <vt:lpstr>Вопрос №5</vt:lpstr>
      <vt:lpstr>  </vt:lpstr>
      <vt:lpstr>Вопрос №6</vt:lpstr>
      <vt:lpstr>  </vt:lpstr>
      <vt:lpstr>Вопрос №7</vt:lpstr>
      <vt:lpstr>  </vt:lpstr>
      <vt:lpstr>Вопрос №8</vt:lpstr>
      <vt:lpstr>  </vt:lpstr>
      <vt:lpstr>Вопрос №9</vt:lpstr>
      <vt:lpstr> </vt:lpstr>
      <vt:lpstr>Вопрос №10</vt:lpstr>
      <vt:lpstr>  </vt:lpstr>
      <vt:lpstr>Вопрос №11</vt:lpstr>
      <vt:lpstr>  </vt:lpstr>
      <vt:lpstr>Вопрос №12</vt:lpstr>
      <vt:lpstr> </vt:lpstr>
      <vt:lpstr>Вопрос №13</vt:lpstr>
      <vt:lpstr>Слайд 27</vt:lpstr>
      <vt:lpstr>Вопрос №14</vt:lpstr>
      <vt:lpstr>  </vt:lpstr>
      <vt:lpstr>Вопрос №15</vt:lpstr>
      <vt:lpstr> </vt:lpstr>
      <vt:lpstr>Вопрос №16</vt:lpstr>
      <vt:lpstr>  </vt:lpstr>
      <vt:lpstr>Вопрос №17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прошлое.</dc:title>
  <dc:creator>Пользователь</dc:creator>
  <cp:lastModifiedBy>Ksenia</cp:lastModifiedBy>
  <cp:revision>19</cp:revision>
  <dcterms:created xsi:type="dcterms:W3CDTF">2013-10-28T04:27:12Z</dcterms:created>
  <dcterms:modified xsi:type="dcterms:W3CDTF">2013-11-27T16:38:23Z</dcterms:modified>
</cp:coreProperties>
</file>