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774" autoAdjust="0"/>
  </p:normalViewPr>
  <p:slideViewPr>
    <p:cSldViewPr>
      <p:cViewPr varScale="1">
        <p:scale>
          <a:sx n="75" d="100"/>
          <a:sy n="75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5A39C-7B94-4291-BBD0-FBC03FF98ECB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8686A-1AB6-47B0-8208-17FC8032F6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8686A-1AB6-47B0-8208-17FC8032F672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7422" y="500043"/>
            <a:ext cx="6100778" cy="1143007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Путешествие в прошлое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2643182"/>
            <a:ext cx="6400800" cy="1752600"/>
          </a:xfrm>
        </p:spPr>
        <p:txBody>
          <a:bodyPr>
            <a:normAutofit/>
          </a:bodyPr>
          <a:lstStyle/>
          <a:p>
            <a:r>
              <a:rPr lang="ru-RU" sz="8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«Жилище»</a:t>
            </a:r>
            <a:endParaRPr lang="ru-RU" sz="8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Вопрос№5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71810"/>
            <a:ext cx="7239000" cy="33839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Как называлась верхняя часть </a:t>
            </a:r>
            <a:r>
              <a:rPr lang="ru-RU" sz="4000" dirty="0" smtClean="0"/>
              <a:t>крыши </a:t>
            </a:r>
            <a:r>
              <a:rPr lang="ru-RU" sz="4000" dirty="0" smtClean="0"/>
              <a:t>– оберег дома от злых сил</a:t>
            </a:r>
            <a:r>
              <a:rPr lang="en-US" sz="4000" dirty="0" smtClean="0"/>
              <a:t>?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ru-RU" dirty="0"/>
          </a:p>
        </p:txBody>
      </p:sp>
      <p:pic>
        <p:nvPicPr>
          <p:cNvPr id="4098" name="Picture 2" descr="C:\Users\Пользователь\Desktop\i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132856"/>
            <a:ext cx="1614488" cy="21431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Вопрос№6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43248"/>
            <a:ext cx="7239000" cy="33124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Чем снаружи закрывали окна в крестьянском доме</a:t>
            </a:r>
            <a:r>
              <a:rPr lang="en-US" sz="4000" dirty="0" smtClean="0"/>
              <a:t>?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Пользователь\Documents\31 группа\Сорокина Надя\ставнями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412776"/>
            <a:ext cx="2943225" cy="200048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0"/>
            <a:ext cx="3571900" cy="642918"/>
          </a:xfrm>
        </p:spPr>
        <p:txBody>
          <a:bodyPr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Вопрос№7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58"/>
            <a:ext cx="7239000" cy="366967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Как называется передний угол в доме</a:t>
            </a:r>
            <a:r>
              <a:rPr lang="en-US" sz="4000" dirty="0" smtClean="0"/>
              <a:t>, </a:t>
            </a:r>
            <a:r>
              <a:rPr lang="ru-RU" sz="4000" dirty="0" smtClean="0"/>
              <a:t>украшенный иконами</a:t>
            </a:r>
            <a:r>
              <a:rPr lang="en-US" sz="4000" dirty="0" smtClean="0"/>
              <a:t>?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Пользователь\Documents\31 группа\Сорокина Надя\боженица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348880"/>
            <a:ext cx="2857500" cy="21639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Вопрос№8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214554"/>
            <a:ext cx="7239000" cy="35268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ЧТО РАСПОЛОГАЛОСЬ В УГЛУ ДОМА</a:t>
            </a:r>
            <a:r>
              <a:rPr lang="en-US" sz="3600" dirty="0" smtClean="0"/>
              <a:t>,</a:t>
            </a:r>
            <a:endParaRPr lang="ru-RU" sz="3600" dirty="0" smtClean="0"/>
          </a:p>
          <a:p>
            <a:pPr algn="ctr">
              <a:buNone/>
            </a:pPr>
            <a:r>
              <a:rPr lang="ru-RU" sz="3600" dirty="0" smtClean="0"/>
              <a:t>ПРОТИПОЛОЖНОМ  КРАСНОМУ УГЛУ</a:t>
            </a:r>
            <a:r>
              <a:rPr lang="en-US" sz="3600" dirty="0" smtClean="0"/>
              <a:t>?</a:t>
            </a:r>
            <a:r>
              <a:rPr lang="ru-RU" sz="3600" dirty="0" smtClean="0"/>
              <a:t>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Пользователь\Documents\31 группа\Сорокина Надя\печь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060848"/>
            <a:ext cx="2143125" cy="1607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Вопрос№9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429000"/>
            <a:ext cx="7239000" cy="30267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ЧТО ПОМЕЩАЛИ В КРАСНОМ УГЛУ ДОМА</a:t>
            </a:r>
            <a:r>
              <a:rPr lang="en-US" sz="3600" dirty="0" smtClean="0"/>
              <a:t>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ru-RU" dirty="0"/>
          </a:p>
        </p:txBody>
      </p:sp>
      <p:pic>
        <p:nvPicPr>
          <p:cNvPr id="2050" name="Picture 2" descr="C:\Users\Пользователь\Desktop\i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700808"/>
            <a:ext cx="1600200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Вопрос№1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8934"/>
            <a:ext cx="7239000" cy="35268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Как называлась у древних славян деревянная изба без окон из цельных </a:t>
            </a:r>
            <a:r>
              <a:rPr lang="ru-RU" sz="4000" dirty="0" err="1" smtClean="0"/>
              <a:t>неошкуренных</a:t>
            </a:r>
            <a:r>
              <a:rPr lang="ru-RU" sz="4000" dirty="0" smtClean="0"/>
              <a:t> бревен</a:t>
            </a:r>
            <a:r>
              <a:rPr lang="en-US" sz="4000" dirty="0" smtClean="0"/>
              <a:t>?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Вопрос№10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КАК НАЗЫВАЛАСЬ КРЕПКАЯ ИЗГОРОДЬ ВОКРУГ ПОСЕЛЕНИЙ</a:t>
            </a:r>
            <a:r>
              <a:rPr lang="en-US" dirty="0" smtClean="0"/>
              <a:t>,</a:t>
            </a:r>
            <a:r>
              <a:rPr lang="ru-RU" dirty="0" smtClean="0"/>
              <a:t>СДЕЛАННАЯ ИЗ ОБТЕСАННЫХ</a:t>
            </a:r>
            <a:r>
              <a:rPr lang="en-US" dirty="0" smtClean="0"/>
              <a:t>,</a:t>
            </a:r>
            <a:r>
              <a:rPr lang="ru-RU" dirty="0" smtClean="0"/>
              <a:t>ЗАОСТРЕННЫХ И ОБОЖЖЕННЫХ НА ОГНЕ БРЕВЕН</a:t>
            </a:r>
            <a:r>
              <a:rPr lang="en-US" dirty="0" smtClean="0"/>
              <a:t>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Пользователь\Documents\31 группа\Сорокина Надя\частокол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772816"/>
            <a:ext cx="2857500" cy="214312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Вопрос№11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7239000" cy="35982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Как назывался необходимый предмет сельского дома</a:t>
            </a:r>
            <a:r>
              <a:rPr lang="en-US" sz="4000" dirty="0" smtClean="0"/>
              <a:t>,</a:t>
            </a:r>
            <a:r>
              <a:rPr lang="ru-RU" sz="4000" dirty="0" smtClean="0"/>
              <a:t>с помощью которого льняные и шерстяные волокна превращались в нити</a:t>
            </a:r>
            <a:r>
              <a:rPr lang="en-US" sz="4000" dirty="0" smtClean="0"/>
              <a:t>?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C:\Users\Пользователь\Documents\31 группа\Сорокина Надя\прялк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276872"/>
            <a:ext cx="1985963" cy="160706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7818" y="320040"/>
            <a:ext cx="2338382" cy="680068"/>
          </a:xfrm>
        </p:spPr>
        <p:txBody>
          <a:bodyPr/>
          <a:lstStyle/>
          <a:p>
            <a:pPr algn="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Вопрос№12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7239000" cy="33124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ОБО ЧТО СПОТЫКАЕТСЯ современный ЧЕЛОВЕК</a:t>
            </a:r>
            <a:r>
              <a:rPr lang="en-US" sz="3600" dirty="0" smtClean="0"/>
              <a:t>,</a:t>
            </a:r>
            <a:r>
              <a:rPr lang="ru-RU" sz="3600" dirty="0" smtClean="0"/>
              <a:t>ВХОДЯ В НАСТОЯЩУЮ КРЕСТЬЯНСКУЮ ИЗБУ</a:t>
            </a:r>
            <a:r>
              <a:rPr lang="en-US" sz="3600" dirty="0" smtClean="0"/>
              <a:t>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ru-RU" dirty="0"/>
          </a:p>
        </p:txBody>
      </p:sp>
      <p:pic>
        <p:nvPicPr>
          <p:cNvPr id="5122" name="Picture 2" descr="C:\Users\Пользователь\Desktop\i 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204864"/>
            <a:ext cx="2486025" cy="20596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Вопрос№13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7239000" cy="37411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Как называется самое светлое помещение старинного деревянного дома</a:t>
            </a:r>
            <a:r>
              <a:rPr lang="en-US" sz="4000" dirty="0" smtClean="0"/>
              <a:t>?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Пользователь\Documents\31 группа\Сорокина Надя\светлиц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132856"/>
            <a:ext cx="2728913" cy="204668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ru-RU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Вопрос№14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3116"/>
            <a:ext cx="7239000" cy="35268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	Как называется в деревянном доме холодное без печи помещение</a:t>
            </a:r>
            <a:r>
              <a:rPr lang="en-US" sz="4000" dirty="0" smtClean="0"/>
              <a:t>,</a:t>
            </a:r>
            <a:r>
              <a:rPr lang="ru-RU" sz="4000" dirty="0" smtClean="0"/>
              <a:t>из которого имеется выход на улицу</a:t>
            </a:r>
            <a:r>
              <a:rPr lang="en-US" sz="4000" dirty="0" smtClean="0"/>
              <a:t>?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Ксения\Мои документы\сени 1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2647950" cy="1724025"/>
          </a:xfrm>
          <a:prstGeom prst="rect">
            <a:avLst/>
          </a:prstGeom>
          <a:noFill/>
        </p:spPr>
      </p:pic>
      <p:pic>
        <p:nvPicPr>
          <p:cNvPr id="1027" name="Picture 3" descr="C:\Documents and Settings\Ксения\Мои документы\сени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1916832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Пользователь\Desktop\сруб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38"/>
            <a:ext cx="8143900" cy="68581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Вопрос№15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8934"/>
            <a:ext cx="7239000" cy="35268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Как называется тонкий зеленоватый материал</a:t>
            </a:r>
            <a:r>
              <a:rPr lang="en-US" sz="3600" dirty="0" smtClean="0"/>
              <a:t>,</a:t>
            </a:r>
            <a:endParaRPr lang="ru-RU" sz="3600" dirty="0" smtClean="0"/>
          </a:p>
          <a:p>
            <a:pPr algn="ctr">
              <a:buNone/>
            </a:pPr>
            <a:r>
              <a:rPr lang="ru-RU" sz="3600" dirty="0" smtClean="0"/>
              <a:t>который в старину служил вместо стекла</a:t>
            </a:r>
            <a:r>
              <a:rPr lang="en-US" sz="3600" dirty="0" smtClean="0"/>
              <a:t>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Пользователь\Documents\31 группа\Сорокина Надя\слюд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844824"/>
            <a:ext cx="2857500" cy="19913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/>
          <a:lstStyle/>
          <a:p>
            <a:pPr algn="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Вопрос№16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7239000" cy="37411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	Как в средневековой Руси назывался большой жилой деревянный дом из отдельных строений</a:t>
            </a:r>
            <a:r>
              <a:rPr lang="en-US" sz="3600" dirty="0" smtClean="0"/>
              <a:t>,</a:t>
            </a:r>
            <a:r>
              <a:rPr lang="ru-RU" sz="3600" dirty="0" smtClean="0"/>
              <a:t>соединенных сенями и переходами</a:t>
            </a:r>
            <a:r>
              <a:rPr lang="en-US" sz="3600" dirty="0" smtClean="0"/>
              <a:t>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Пользователь\Documents\31 группа\Сорокина Надя\хоромы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132856"/>
            <a:ext cx="3286125" cy="246459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Вопрос№17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214554"/>
            <a:ext cx="7239000" cy="33839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	Как называлась в старину холодная жилая половина дома</a:t>
            </a:r>
            <a:r>
              <a:rPr lang="en-US" sz="3600" dirty="0" smtClean="0"/>
              <a:t>,</a:t>
            </a:r>
            <a:endParaRPr lang="ru-RU" sz="3600" dirty="0" smtClean="0"/>
          </a:p>
          <a:p>
            <a:pPr algn="ctr">
              <a:buNone/>
            </a:pPr>
            <a:r>
              <a:rPr lang="ru-RU" sz="3600" dirty="0" smtClean="0"/>
              <a:t>соединенная с теплой избой сенями</a:t>
            </a:r>
            <a:r>
              <a:rPr lang="en-US" sz="3600" dirty="0" smtClean="0"/>
              <a:t>?</a:t>
            </a:r>
            <a:endParaRPr lang="ru-RU" sz="3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Пользователь\Documents\31 группа\Сорокина Надя\клеть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700808"/>
            <a:ext cx="3214688" cy="270709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Вопрос№2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00372"/>
            <a:ext cx="7239000" cy="34553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Она обогревала помещение</a:t>
            </a:r>
            <a:r>
              <a:rPr lang="en-US" sz="4000" dirty="0" smtClean="0"/>
              <a:t>,</a:t>
            </a:r>
            <a:endParaRPr lang="ru-RU" sz="4000" dirty="0" smtClean="0"/>
          </a:p>
          <a:p>
            <a:pPr algn="ctr">
              <a:buNone/>
            </a:pPr>
            <a:r>
              <a:rPr lang="ru-RU" sz="4000" dirty="0" smtClean="0"/>
              <a:t>в ней готовили пищу</a:t>
            </a:r>
            <a:r>
              <a:rPr lang="en-US" sz="4000" dirty="0" smtClean="0"/>
              <a:t>.</a:t>
            </a:r>
            <a:endParaRPr lang="ru-RU" sz="4000" dirty="0" smtClean="0"/>
          </a:p>
          <a:p>
            <a:pPr algn="ctr">
              <a:buNone/>
            </a:pPr>
            <a:r>
              <a:rPr lang="ru-RU" sz="4000" dirty="0" smtClean="0"/>
              <a:t>Что это</a:t>
            </a:r>
            <a:r>
              <a:rPr lang="en-US" sz="4000" dirty="0" smtClean="0"/>
              <a:t>?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ocuments\31 группа\Сорокина Надя\печь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060848"/>
            <a:ext cx="3071813" cy="23038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Вопрос№3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71810"/>
            <a:ext cx="7239000" cy="33839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Они стояли у дверей и у стола</a:t>
            </a:r>
            <a:r>
              <a:rPr lang="en-US" sz="4000" dirty="0" smtClean="0"/>
              <a:t>,</a:t>
            </a:r>
            <a:r>
              <a:rPr lang="ru-RU" sz="4000" dirty="0" smtClean="0"/>
              <a:t> днем на них сидели</a:t>
            </a:r>
            <a:r>
              <a:rPr lang="en-US" sz="4000" dirty="0" smtClean="0"/>
              <a:t>,</a:t>
            </a:r>
            <a:r>
              <a:rPr lang="ru-RU" sz="4000" dirty="0" smtClean="0"/>
              <a:t>а ночью спали</a:t>
            </a:r>
            <a:r>
              <a:rPr lang="en-US" sz="4000" dirty="0" smtClean="0"/>
              <a:t>.</a:t>
            </a:r>
            <a:endParaRPr lang="ru-RU" sz="4000" dirty="0" smtClean="0"/>
          </a:p>
          <a:p>
            <a:pPr algn="ctr">
              <a:buNone/>
            </a:pPr>
            <a:r>
              <a:rPr lang="ru-RU" sz="4000" dirty="0" smtClean="0"/>
              <a:t>Что это</a:t>
            </a:r>
            <a:r>
              <a:rPr lang="en-US" sz="4000" dirty="0" smtClean="0"/>
              <a:t>?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Пользователь\Documents\31 группа\Сорокина Надя\лавк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4071942"/>
            <a:ext cx="3714744" cy="2786058"/>
          </a:xfrm>
          <a:prstGeom prst="rect">
            <a:avLst/>
          </a:prstGeom>
          <a:noFill/>
        </p:spPr>
      </p:pic>
      <p:pic>
        <p:nvPicPr>
          <p:cNvPr id="6" name="Picture 2" descr="C:\Users\Пользователь\Documents\31 группа\Сорокина Надя\лавк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928670"/>
            <a:ext cx="3714744" cy="2786058"/>
          </a:xfrm>
          <a:prstGeom prst="rect">
            <a:avLst/>
          </a:prstGeom>
          <a:noFill/>
        </p:spPr>
      </p:pic>
      <p:pic>
        <p:nvPicPr>
          <p:cNvPr id="3074" name="Picture 2" descr="C:\Users\Пользователь\Documents\31 группа\Сорокина Надя\лавка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71942"/>
            <a:ext cx="3714744" cy="278605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85728"/>
            <a:ext cx="7239000" cy="642942"/>
          </a:xfrm>
        </p:spPr>
        <p:txBody>
          <a:bodyPr/>
          <a:lstStyle/>
          <a:p>
            <a:pPr algn="ctr"/>
            <a:endParaRPr lang="ru-RU" dirty="0"/>
          </a:p>
        </p:txBody>
      </p:sp>
      <p:pic>
        <p:nvPicPr>
          <p:cNvPr id="4" name="Picture 2" descr="C:\Users\Пользователь\Documents\31 группа\Сорокина Надя\лавк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928670"/>
            <a:ext cx="3714744" cy="27860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r>
              <a:rPr lang="ru-RU" sz="3600" dirty="0" smtClean="0"/>
              <a:t>Как называлась оправка окон</a:t>
            </a:r>
            <a:r>
              <a:rPr lang="en-US" sz="3600" dirty="0" smtClean="0"/>
              <a:t>,</a:t>
            </a:r>
            <a:endParaRPr lang="ru-RU" sz="3600" dirty="0" smtClean="0"/>
          </a:p>
          <a:p>
            <a:pPr algn="ctr">
              <a:buNone/>
            </a:pPr>
            <a:r>
              <a:rPr lang="ru-RU" sz="3600" dirty="0" smtClean="0"/>
              <a:t>украшенная искусной резьбой</a:t>
            </a:r>
            <a:r>
              <a:rPr lang="en-US" sz="3600" dirty="0" smtClean="0"/>
              <a:t>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Пользователь\Desktop\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772816"/>
            <a:ext cx="3557588" cy="264416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43570" y="0"/>
            <a:ext cx="3195638" cy="1143000"/>
          </a:xfrm>
        </p:spPr>
        <p:txBody>
          <a:bodyPr/>
          <a:lstStyle/>
          <a:p>
            <a:pPr algn="r"/>
            <a:endParaRPr lang="ru-RU" dirty="0"/>
          </a:p>
        </p:txBody>
      </p:sp>
      <p:pic>
        <p:nvPicPr>
          <p:cNvPr id="3075" name="Picture 3" descr="C:\Users\Пользователь\Desktop\ff48e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1501308"/>
            <a:ext cx="3428992" cy="53566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241</TotalTime>
  <Words>230</Words>
  <Application>Microsoft Office PowerPoint</Application>
  <PresentationFormat>Экран (4:3)</PresentationFormat>
  <Paragraphs>46</Paragraphs>
  <Slides>35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Изящная</vt:lpstr>
      <vt:lpstr>Путешествие в прошлое</vt:lpstr>
      <vt:lpstr>Вопрос№1</vt:lpstr>
      <vt:lpstr>Слайд 3</vt:lpstr>
      <vt:lpstr>Вопрос№2</vt:lpstr>
      <vt:lpstr>Слайд 5</vt:lpstr>
      <vt:lpstr>Вопрос№3</vt:lpstr>
      <vt:lpstr>Слайд 7</vt:lpstr>
      <vt:lpstr>Вопрос №4</vt:lpstr>
      <vt:lpstr>Слайд 9</vt:lpstr>
      <vt:lpstr>Вопрос№5</vt:lpstr>
      <vt:lpstr>Слайд 11</vt:lpstr>
      <vt:lpstr>Вопрос№6</vt:lpstr>
      <vt:lpstr>Слайд 13</vt:lpstr>
      <vt:lpstr>Вопрос№7</vt:lpstr>
      <vt:lpstr>Слайд 15</vt:lpstr>
      <vt:lpstr>Вопрос№8</vt:lpstr>
      <vt:lpstr>Слайд 17</vt:lpstr>
      <vt:lpstr>Вопрос№9</vt:lpstr>
      <vt:lpstr>Слайд 19</vt:lpstr>
      <vt:lpstr>Вопрос№10</vt:lpstr>
      <vt:lpstr>Слайд 21</vt:lpstr>
      <vt:lpstr>Вопрос№11</vt:lpstr>
      <vt:lpstr>Слайд 23</vt:lpstr>
      <vt:lpstr>Вопрос№12</vt:lpstr>
      <vt:lpstr>Слайд 25</vt:lpstr>
      <vt:lpstr>Вопрос№13</vt:lpstr>
      <vt:lpstr>Слайд 27</vt:lpstr>
      <vt:lpstr>Вопрос№14</vt:lpstr>
      <vt:lpstr>Слайд 29</vt:lpstr>
      <vt:lpstr>Вопрос№15</vt:lpstr>
      <vt:lpstr>Слайд 31</vt:lpstr>
      <vt:lpstr>Вопрос№16</vt:lpstr>
      <vt:lpstr>Слайд 33</vt:lpstr>
      <vt:lpstr>Вопрос№17</vt:lpstr>
      <vt:lpstr>Слайд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 в прошлое</dc:title>
  <dc:creator>Пользователь</dc:creator>
  <cp:lastModifiedBy>Ksenia</cp:lastModifiedBy>
  <cp:revision>29</cp:revision>
  <dcterms:created xsi:type="dcterms:W3CDTF">2013-10-28T05:17:08Z</dcterms:created>
  <dcterms:modified xsi:type="dcterms:W3CDTF">2013-11-27T16:33:55Z</dcterms:modified>
</cp:coreProperties>
</file>