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74" autoAdjust="0"/>
  </p:normalViewPr>
  <p:slideViewPr>
    <p:cSldViewPr>
      <p:cViewPr varScale="1">
        <p:scale>
          <a:sx n="75" d="100"/>
          <a:sy n="75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5A39C-7B94-4291-BBD0-FBC03FF98ECB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8686A-1AB6-47B0-8208-17FC8032F6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8686A-1AB6-47B0-8208-17FC8032F67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500043"/>
            <a:ext cx="6100778" cy="1143007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Путешествие в прошлое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643182"/>
            <a:ext cx="6400800" cy="1752600"/>
          </a:xfrm>
        </p:spPr>
        <p:txBody>
          <a:bodyPr>
            <a:normAutofit/>
          </a:bodyPr>
          <a:lstStyle/>
          <a:p>
            <a:r>
              <a:rPr lang="ru-RU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«Жилище»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7239000" cy="33839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Как называлась верхняя часть </a:t>
            </a:r>
            <a:r>
              <a:rPr lang="ru-RU" sz="4000" dirty="0" smtClean="0"/>
              <a:t>крыши </a:t>
            </a:r>
            <a:r>
              <a:rPr lang="ru-RU" sz="4000" dirty="0" smtClean="0"/>
              <a:t>– оберег дома от злых сил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pic>
        <p:nvPicPr>
          <p:cNvPr id="4098" name="Picture 2" descr="C:\Users\Пользователь\Desktop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132856"/>
            <a:ext cx="1614488" cy="2143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7239000" cy="33124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Чем снаружи закрывали окна в крестьянском доме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ользователь\Documents\31 группа\Сорокина Надя\ставням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12776"/>
            <a:ext cx="2943225" cy="20004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0"/>
            <a:ext cx="3571900" cy="642918"/>
          </a:xfrm>
        </p:spPr>
        <p:txBody>
          <a:bodyPr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7239000" cy="36696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Как называется передний угол в доме</a:t>
            </a:r>
            <a:r>
              <a:rPr lang="en-US" sz="4000" dirty="0" smtClean="0"/>
              <a:t>, </a:t>
            </a:r>
            <a:r>
              <a:rPr lang="ru-RU" sz="4000" dirty="0" smtClean="0"/>
              <a:t>украшенный иконами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Пользователь\Documents\31 группа\Сорокина Надя\боженица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348880"/>
            <a:ext cx="2857500" cy="2163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4"/>
            <a:ext cx="7239000" cy="35268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ЧТО РАСПОЛОГАЛОСЬ В УГЛУ ДОМА</a:t>
            </a:r>
            <a:r>
              <a:rPr lang="en-US" sz="3600" dirty="0" smtClean="0"/>
              <a:t>,</a:t>
            </a: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ПРОТИПОЛОЖНОМ  КРАСНОМУ УГЛУ</a:t>
            </a:r>
            <a:r>
              <a:rPr lang="en-US" sz="3600" dirty="0" smtClean="0"/>
              <a:t>?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Пользователь\Documents\31 группа\Сорокина Надя\печь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060848"/>
            <a:ext cx="2143125" cy="1607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7239000" cy="30267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ЧТО ПОМЕЩАЛИ В КРАСНОМ УГЛУ ДОМА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pic>
        <p:nvPicPr>
          <p:cNvPr id="2050" name="Picture 2" descr="C:\Users\Пользователь\Desktop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700808"/>
            <a:ext cx="160020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239000" cy="35268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Как называлась у древних славян деревянная изба без окон из цельных </a:t>
            </a:r>
            <a:r>
              <a:rPr lang="ru-RU" sz="4000" dirty="0" err="1" smtClean="0"/>
              <a:t>неошкуренных</a:t>
            </a:r>
            <a:r>
              <a:rPr lang="ru-RU" sz="4000" dirty="0" smtClean="0"/>
              <a:t> бревен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КАК НАЗЫВАЛАСЬ КРЕПКАЯ ИЗГОРОДЬ ВОКРУГ ПОСЕЛЕНИЙ</a:t>
            </a:r>
            <a:r>
              <a:rPr lang="en-US" dirty="0" smtClean="0"/>
              <a:t>,</a:t>
            </a:r>
            <a:r>
              <a:rPr lang="ru-RU" dirty="0" smtClean="0"/>
              <a:t>СДЕЛАННАЯ ИЗ ОБТЕСАННЫХ</a:t>
            </a:r>
            <a:r>
              <a:rPr lang="en-US" dirty="0" smtClean="0"/>
              <a:t>,</a:t>
            </a:r>
            <a:r>
              <a:rPr lang="ru-RU" dirty="0" smtClean="0"/>
              <a:t>ЗАОСТРЕННЫХ И ОБОЖЖЕННЫХ НА ОГНЕ БРЕВЕН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Пользователь\Documents\31 группа\Сорокина Надя\частокол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2857500" cy="21431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7239000" cy="3598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Как назывался необходимый предмет сельского дома</a:t>
            </a:r>
            <a:r>
              <a:rPr lang="en-US" sz="4000" dirty="0" smtClean="0"/>
              <a:t>,</a:t>
            </a:r>
            <a:r>
              <a:rPr lang="ru-RU" sz="4000" dirty="0" smtClean="0"/>
              <a:t>с помощью которого льняные и шерстяные волокна превращались в нити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Пользователь\Documents\31 группа\Сорокина Надя\прял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276872"/>
            <a:ext cx="1985963" cy="16070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320040"/>
            <a:ext cx="2338382" cy="680068"/>
          </a:xfrm>
        </p:spPr>
        <p:txBody>
          <a:bodyPr/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7239000" cy="33124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ОБО ЧТО СПОТЫКАЕТСЯ современный ЧЕЛОВЕК</a:t>
            </a:r>
            <a:r>
              <a:rPr lang="en-US" sz="3600" dirty="0" smtClean="0"/>
              <a:t>,</a:t>
            </a:r>
            <a:r>
              <a:rPr lang="ru-RU" sz="3600" dirty="0" smtClean="0"/>
              <a:t>ВХОДЯ В НАСТОЯЩУЮ КРЕСТЬЯНСКУЮ ИЗБУ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pic>
        <p:nvPicPr>
          <p:cNvPr id="5122" name="Picture 2" descr="C:\Users\Пользователь\Desktop\i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204864"/>
            <a:ext cx="2486025" cy="2059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7239000" cy="37411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Как называется самое светлое помещение старинного деревянного дома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Пользователь\Documents\31 группа\Сорокина Надя\светлиц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132856"/>
            <a:ext cx="2728913" cy="204668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7239000" cy="35268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	Как называется в деревянном доме холодное без печи помещение</a:t>
            </a:r>
            <a:r>
              <a:rPr lang="en-US" sz="4000" dirty="0" smtClean="0"/>
              <a:t>,</a:t>
            </a:r>
            <a:r>
              <a:rPr lang="ru-RU" sz="4000" dirty="0" smtClean="0"/>
              <a:t>из которого имеется выход на улицу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Ксения\Мои документы\сени 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2647950" cy="1724025"/>
          </a:xfrm>
          <a:prstGeom prst="rect">
            <a:avLst/>
          </a:prstGeom>
          <a:noFill/>
        </p:spPr>
      </p:pic>
      <p:pic>
        <p:nvPicPr>
          <p:cNvPr id="1027" name="Picture 3" descr="C:\Documents and Settings\Ксения\Мои документы\сени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916832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Пользователь\Desktop\сруб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8"/>
            <a:ext cx="8143900" cy="68581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239000" cy="35268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Как называется тонкий зеленоватый материал</a:t>
            </a:r>
            <a:r>
              <a:rPr lang="en-US" sz="3600" dirty="0" smtClean="0"/>
              <a:t>,</a:t>
            </a: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который в старину служил вместо стекла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Пользователь\Documents\31 группа\Сорокина Надя\слюд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2857500" cy="19913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7239000" cy="37411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	Как в средневековой Руси назывался большой жилой деревянный дом из отдельных строений</a:t>
            </a:r>
            <a:r>
              <a:rPr lang="en-US" sz="3600" dirty="0" smtClean="0"/>
              <a:t>,</a:t>
            </a:r>
            <a:r>
              <a:rPr lang="ru-RU" sz="3600" dirty="0" smtClean="0"/>
              <a:t>соединенных сенями и переходами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Пользователь\Documents\31 группа\Сорокина Надя\хором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132856"/>
            <a:ext cx="3286125" cy="24645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Вопрос№17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4"/>
            <a:ext cx="7239000" cy="33839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	Как называлась в старину холодная жилая половина дома</a:t>
            </a:r>
            <a:r>
              <a:rPr lang="en-US" sz="3600" dirty="0" smtClean="0"/>
              <a:t>,</a:t>
            </a: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соединенная с теплой избой сенями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Пользователь\Documents\31 группа\Сорокина Надя\клет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00808"/>
            <a:ext cx="3214688" cy="27070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7239000" cy="34553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Она обогревала помещение</a:t>
            </a:r>
            <a:r>
              <a:rPr lang="en-US" sz="4000" dirty="0" smtClean="0"/>
              <a:t>,</a:t>
            </a: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в ней готовили пищу</a:t>
            </a:r>
            <a:r>
              <a:rPr lang="en-US" sz="4000" dirty="0" smtClean="0"/>
              <a:t>.</a:t>
            </a: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Что это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cuments\31 группа\Сорокина Надя\печ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060848"/>
            <a:ext cx="3071813" cy="2303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7239000" cy="33839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Они стояли у дверей и у стола</a:t>
            </a:r>
            <a:r>
              <a:rPr lang="en-US" sz="4000" dirty="0" smtClean="0"/>
              <a:t>,</a:t>
            </a:r>
            <a:r>
              <a:rPr lang="ru-RU" sz="4000" dirty="0" smtClean="0"/>
              <a:t> днем на них сидели</a:t>
            </a:r>
            <a:r>
              <a:rPr lang="en-US" sz="4000" dirty="0" smtClean="0"/>
              <a:t>,</a:t>
            </a:r>
            <a:r>
              <a:rPr lang="ru-RU" sz="4000" dirty="0" smtClean="0"/>
              <a:t>а ночью спали</a:t>
            </a:r>
            <a:r>
              <a:rPr lang="en-US" sz="4000" dirty="0" smtClean="0"/>
              <a:t>.</a:t>
            </a: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Что это</a:t>
            </a:r>
            <a:r>
              <a:rPr lang="en-US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ользователь\Documents\31 группа\Сорокина Надя\лав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4071942"/>
            <a:ext cx="3714744" cy="2786058"/>
          </a:xfrm>
          <a:prstGeom prst="rect">
            <a:avLst/>
          </a:prstGeom>
          <a:noFill/>
        </p:spPr>
      </p:pic>
      <p:pic>
        <p:nvPicPr>
          <p:cNvPr id="6" name="Picture 2" descr="C:\Users\Пользователь\Documents\31 группа\Сорокина Надя\лав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928670"/>
            <a:ext cx="3714744" cy="2786058"/>
          </a:xfrm>
          <a:prstGeom prst="rect">
            <a:avLst/>
          </a:prstGeom>
          <a:noFill/>
        </p:spPr>
      </p:pic>
      <p:pic>
        <p:nvPicPr>
          <p:cNvPr id="3074" name="Picture 2" descr="C:\Users\Пользователь\Documents\31 группа\Сорокина Надя\лавк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1942"/>
            <a:ext cx="3714744" cy="27860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239000" cy="642942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4" name="Picture 2" descr="C:\Users\Пользователь\Documents\31 группа\Сорокина Надя\лав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928670"/>
            <a:ext cx="3714744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Как называлась оправка окон</a:t>
            </a:r>
            <a:r>
              <a:rPr lang="en-US" sz="3600" dirty="0" smtClean="0"/>
              <a:t>,</a:t>
            </a: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украшенная искусной резьбой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льзователь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3557588" cy="26441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0"/>
            <a:ext cx="3195638" cy="1143000"/>
          </a:xfrm>
        </p:spPr>
        <p:txBody>
          <a:bodyPr/>
          <a:lstStyle/>
          <a:p>
            <a:pPr algn="r"/>
            <a:endParaRPr lang="ru-RU" dirty="0"/>
          </a:p>
        </p:txBody>
      </p:sp>
      <p:pic>
        <p:nvPicPr>
          <p:cNvPr id="3075" name="Picture 3" descr="C:\Users\Пользователь\Desktop\ff48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501308"/>
            <a:ext cx="3428992" cy="5356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241</TotalTime>
  <Words>230</Words>
  <Application>Microsoft Office PowerPoint</Application>
  <PresentationFormat>Экран (4:3)</PresentationFormat>
  <Paragraphs>46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Изящная</vt:lpstr>
      <vt:lpstr>Путешествие в прошлое</vt:lpstr>
      <vt:lpstr>Вопрос№1</vt:lpstr>
      <vt:lpstr>Слайд 3</vt:lpstr>
      <vt:lpstr>Вопрос№2</vt:lpstr>
      <vt:lpstr>Слайд 5</vt:lpstr>
      <vt:lpstr>Вопрос№3</vt:lpstr>
      <vt:lpstr>Слайд 7</vt:lpstr>
      <vt:lpstr>Вопрос №4</vt:lpstr>
      <vt:lpstr>Слайд 9</vt:lpstr>
      <vt:lpstr>Вопрос№5</vt:lpstr>
      <vt:lpstr>Слайд 11</vt:lpstr>
      <vt:lpstr>Вопрос№6</vt:lpstr>
      <vt:lpstr>Слайд 13</vt:lpstr>
      <vt:lpstr>Вопрос№7</vt:lpstr>
      <vt:lpstr>Слайд 15</vt:lpstr>
      <vt:lpstr>Вопрос№8</vt:lpstr>
      <vt:lpstr>Слайд 17</vt:lpstr>
      <vt:lpstr>Вопрос№9</vt:lpstr>
      <vt:lpstr>Слайд 19</vt:lpstr>
      <vt:lpstr>Вопрос№10</vt:lpstr>
      <vt:lpstr>Слайд 21</vt:lpstr>
      <vt:lpstr>Вопрос№11</vt:lpstr>
      <vt:lpstr>Слайд 23</vt:lpstr>
      <vt:lpstr>Вопрос№12</vt:lpstr>
      <vt:lpstr>Слайд 25</vt:lpstr>
      <vt:lpstr>Вопрос№13</vt:lpstr>
      <vt:lpstr>Слайд 27</vt:lpstr>
      <vt:lpstr>Вопрос№14</vt:lpstr>
      <vt:lpstr>Слайд 29</vt:lpstr>
      <vt:lpstr>Вопрос№15</vt:lpstr>
      <vt:lpstr>Слайд 31</vt:lpstr>
      <vt:lpstr>Вопрос№16</vt:lpstr>
      <vt:lpstr>Слайд 33</vt:lpstr>
      <vt:lpstr>Вопрос№17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прошлое</dc:title>
  <dc:creator>Пользователь</dc:creator>
  <cp:lastModifiedBy>Ksenia</cp:lastModifiedBy>
  <cp:revision>29</cp:revision>
  <dcterms:created xsi:type="dcterms:W3CDTF">2013-10-28T05:17:08Z</dcterms:created>
  <dcterms:modified xsi:type="dcterms:W3CDTF">2013-11-27T16:33:55Z</dcterms:modified>
</cp:coreProperties>
</file>