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F97B-F264-4B96-B9E7-251AA774094E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081F-4D88-4572-8A58-C492E9F11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76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F97B-F264-4B96-B9E7-251AA774094E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8081F-4D88-4572-8A58-C492E9F11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98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b="1" i="1" smtClean="0">
                <a:solidFill>
                  <a:srgbClr val="003300"/>
                </a:solidFill>
              </a:rPr>
              <a:t>Дизайн интерьера кухни</a:t>
            </a:r>
            <a:endParaRPr lang="ru-RU" altLang="ru-RU" sz="5400" b="1" i="1" smtClean="0">
              <a:solidFill>
                <a:srgbClr val="0033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29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i="1" smtClean="0">
                <a:solidFill>
                  <a:srgbClr val="003300"/>
                </a:solidFill>
              </a:rPr>
              <a:t>Цвет в интерьере кухни</a:t>
            </a:r>
            <a:endParaRPr lang="ru-RU" altLang="ru-RU" sz="3600" i="1" smtClean="0">
              <a:solidFill>
                <a:srgbClr val="0033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75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 smtClean="0">
                <a:solidFill>
                  <a:srgbClr val="003300"/>
                </a:solidFill>
              </a:rPr>
              <a:t>Практическая работа №2</a:t>
            </a:r>
            <a:endParaRPr lang="ru-RU" altLang="ru-RU" sz="4000" i="1" smtClean="0">
              <a:solidFill>
                <a:srgbClr val="0033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00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 smtClean="0">
                <a:solidFill>
                  <a:srgbClr val="003300"/>
                </a:solidFill>
              </a:rPr>
              <a:t>Освещение дома</a:t>
            </a:r>
            <a:r>
              <a:rPr lang="ru-RU" altLang="ru-RU" smtClean="0">
                <a:latin typeface="Monotype Corsiva" pitchFamily="66" charset="0"/>
              </a:rPr>
              <a:t>.</a:t>
            </a:r>
            <a:endParaRPr lang="ru-RU" altLang="ru-RU" smtClean="0"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2014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 smtClean="0">
                <a:solidFill>
                  <a:srgbClr val="003300"/>
                </a:solidFill>
              </a:rPr>
              <a:t>Освещение кухни</a:t>
            </a:r>
            <a:endParaRPr lang="ru-RU" altLang="ru-RU" sz="4000" i="1" smtClean="0">
              <a:solidFill>
                <a:srgbClr val="0033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53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 smtClean="0">
                <a:solidFill>
                  <a:srgbClr val="003300"/>
                </a:solidFill>
              </a:rPr>
              <a:t>Оформление кухни</a:t>
            </a:r>
            <a:endParaRPr lang="ru-RU" altLang="ru-RU" sz="4000" i="1" smtClean="0">
              <a:solidFill>
                <a:srgbClr val="0033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60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 smtClean="0">
                <a:solidFill>
                  <a:srgbClr val="003300"/>
                </a:solidFill>
              </a:rPr>
              <a:t>Практическая работа №3</a:t>
            </a:r>
            <a:endParaRPr lang="ru-RU" altLang="ru-RU" sz="4000" i="1" smtClean="0">
              <a:solidFill>
                <a:srgbClr val="0033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84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 smtClean="0">
                <a:solidFill>
                  <a:srgbClr val="003300"/>
                </a:solidFill>
              </a:rPr>
              <a:t>Работы учащихся</a:t>
            </a:r>
            <a:endParaRPr lang="ru-RU" altLang="ru-RU" sz="4000" i="1" smtClean="0">
              <a:solidFill>
                <a:srgbClr val="0033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72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 smtClean="0">
                <a:solidFill>
                  <a:srgbClr val="003300"/>
                </a:solidFill>
              </a:rPr>
              <a:t>Работы учащихся</a:t>
            </a:r>
            <a:endParaRPr lang="ru-RU" altLang="ru-RU" sz="4000" i="1" smtClean="0">
              <a:solidFill>
                <a:srgbClr val="0033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6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 smtClean="0">
                <a:solidFill>
                  <a:srgbClr val="003300"/>
                </a:solidFill>
              </a:rPr>
              <a:t>Кухня является</a:t>
            </a:r>
            <a:endParaRPr lang="ru-RU" altLang="ru-RU" sz="4000" i="1" smtClean="0">
              <a:solidFill>
                <a:srgbClr val="0033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9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 smtClean="0">
                <a:solidFill>
                  <a:srgbClr val="003300"/>
                </a:solidFill>
              </a:rPr>
              <a:t>Зонирование кухни</a:t>
            </a:r>
            <a:r>
              <a:rPr lang="ru-RU" altLang="ru-RU" sz="4000" i="1" smtClean="0"/>
              <a:t> </a:t>
            </a:r>
            <a:br>
              <a:rPr lang="ru-RU" altLang="ru-RU" sz="4000" i="1" smtClean="0"/>
            </a:br>
            <a:endParaRPr lang="ru-RU" altLang="ru-RU" sz="4000" i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0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6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 smtClean="0">
                <a:solidFill>
                  <a:srgbClr val="003300"/>
                </a:solidFill>
              </a:rPr>
              <a:t>Варианты планировки</a:t>
            </a:r>
            <a:endParaRPr lang="ru-RU" altLang="ru-RU" sz="4000" smtClean="0">
              <a:solidFill>
                <a:srgbClr val="0033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8959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 smtClean="0">
                <a:solidFill>
                  <a:srgbClr val="003300"/>
                </a:solidFill>
              </a:rPr>
              <a:t>Варианты планировки</a:t>
            </a:r>
            <a:endParaRPr lang="ru-RU" altLang="ru-RU" sz="4000" i="1" smtClean="0">
              <a:solidFill>
                <a:srgbClr val="0033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1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 smtClean="0">
                <a:solidFill>
                  <a:srgbClr val="003300"/>
                </a:solidFill>
              </a:rPr>
              <a:t>Оборудование кухни</a:t>
            </a:r>
            <a:endParaRPr lang="ru-RU" altLang="ru-RU" sz="4000" i="1" smtClean="0">
              <a:solidFill>
                <a:srgbClr val="0033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17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 smtClean="0">
                <a:solidFill>
                  <a:srgbClr val="003300"/>
                </a:solidFill>
              </a:rPr>
              <a:t>Практическая работа №1</a:t>
            </a:r>
            <a:endParaRPr lang="ru-RU" altLang="ru-RU" sz="4000" i="1" smtClean="0">
              <a:solidFill>
                <a:srgbClr val="0033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2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 smtClean="0">
                <a:solidFill>
                  <a:srgbClr val="003300"/>
                </a:solidFill>
              </a:rPr>
              <a:t>Отделка кухни</a:t>
            </a:r>
            <a:endParaRPr lang="ru-RU" altLang="ru-RU" sz="4000" i="1" smtClean="0">
              <a:solidFill>
                <a:srgbClr val="0033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78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Дизайн интерьера кухни</vt:lpstr>
      <vt:lpstr>Кухня является</vt:lpstr>
      <vt:lpstr>Зонирование кухни  </vt:lpstr>
      <vt:lpstr>Презентация PowerPoint</vt:lpstr>
      <vt:lpstr>Варианты планировки</vt:lpstr>
      <vt:lpstr>Варианты планировки</vt:lpstr>
      <vt:lpstr>Оборудование кухни</vt:lpstr>
      <vt:lpstr>Практическая работа №1</vt:lpstr>
      <vt:lpstr>Отделка кухни</vt:lpstr>
      <vt:lpstr>Цвет в интерьере кухни</vt:lpstr>
      <vt:lpstr>Практическая работа №2</vt:lpstr>
      <vt:lpstr>Освещение дома.</vt:lpstr>
      <vt:lpstr>Освещение кухни</vt:lpstr>
      <vt:lpstr>Оформление кухни</vt:lpstr>
      <vt:lpstr>Практическая работа №3</vt:lpstr>
      <vt:lpstr>Работы учащихся</vt:lpstr>
      <vt:lpstr>Работы учащихся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интерьера кухни</dc:title>
  <dc:creator>Егор</dc:creator>
  <cp:lastModifiedBy>Егор</cp:lastModifiedBy>
  <cp:revision>1</cp:revision>
  <dcterms:created xsi:type="dcterms:W3CDTF">2014-03-22T18:04:13Z</dcterms:created>
  <dcterms:modified xsi:type="dcterms:W3CDTF">2014-03-22T18:04:13Z</dcterms:modified>
</cp:coreProperties>
</file>