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8"/>
  </p:notesMasterIdLst>
  <p:sldIdLst>
    <p:sldId id="257" r:id="rId2"/>
    <p:sldId id="289" r:id="rId3"/>
    <p:sldId id="258" r:id="rId4"/>
    <p:sldId id="260" r:id="rId5"/>
    <p:sldId id="284" r:id="rId6"/>
    <p:sldId id="285" r:id="rId7"/>
    <p:sldId id="286" r:id="rId8"/>
    <p:sldId id="287" r:id="rId9"/>
    <p:sldId id="288" r:id="rId10"/>
    <p:sldId id="261" r:id="rId11"/>
    <p:sldId id="277" r:id="rId12"/>
    <p:sldId id="278" r:id="rId13"/>
    <p:sldId id="279" r:id="rId14"/>
    <p:sldId id="262" r:id="rId15"/>
    <p:sldId id="282" r:id="rId16"/>
    <p:sldId id="27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0099"/>
    <a:srgbClr val="FF66FF"/>
    <a:srgbClr val="FF3300"/>
    <a:srgbClr val="0066CC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749" autoAdjust="0"/>
  </p:normalViewPr>
  <p:slideViewPr>
    <p:cSldViewPr>
      <p:cViewPr varScale="1">
        <p:scale>
          <a:sx n="70" d="100"/>
          <a:sy n="70" d="100"/>
        </p:scale>
        <p:origin x="-13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43005670-8025-4646-8E82-C38408688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7E84A-70BE-473E-A88D-ECE308504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AE5EE-D9ED-472F-8B33-A5F6258F6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4BC8F-C0B1-432B-B898-33398DF65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40075-0E6D-4DC7-9EC5-3791E3A0D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18DDE-0C72-4A2F-A581-F1C5CA242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7A1B5-7D3B-444D-854A-293871902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1A74E-CFE6-411E-8406-E4300E0DD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B6140-5E0E-4851-8F45-1341E5EC6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15718-CE08-483D-839C-97510FCEF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29126-2CE3-4FEB-83E5-63279FC51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80C35-CFD5-4FF8-B218-2DB1E4ECC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979D1-ABBA-42CA-89FA-AE80DEB3E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DAD67-D5F5-42CA-9D7D-1901D1C8B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B6ECD356-6B2D-4042-9147-8E17D20B3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FF3300"/>
                </a:solidFill>
                <a:latin typeface="Algerian" pitchFamily="82" charset="0"/>
              </a:rPr>
              <a:t>Жвачка: польза или вред?</a:t>
            </a:r>
            <a:endParaRPr lang="ru-RU" sz="4000" dirty="0" smtClean="0">
              <a:solidFill>
                <a:srgbClr val="FF3300"/>
              </a:solidFill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rgbClr val="0066CC"/>
                </a:solidFill>
              </a:rPr>
              <a:t>   </a:t>
            </a:r>
            <a:endParaRPr lang="ru-RU" b="1" smtClean="0">
              <a:latin typeface="Algerian" pitchFamily="82" charset="0"/>
            </a:endParaRPr>
          </a:p>
        </p:txBody>
      </p:sp>
      <p:pic>
        <p:nvPicPr>
          <p:cNvPr id="16388" name="Picture 5" descr="2afed172bc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8929718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86314" y="600076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Воспитатель</a:t>
            </a:r>
            <a:r>
              <a:rPr lang="ru-RU" dirty="0" err="1" smtClean="0"/>
              <a:t>:Коровина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                       </a:t>
            </a:r>
            <a:r>
              <a:rPr lang="ru-RU" dirty="0" smtClean="0"/>
              <a:t>Людмила</a:t>
            </a:r>
            <a:r>
              <a:rPr lang="ru-RU" dirty="0" smtClean="0"/>
              <a:t>  Петровна.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3366"/>
                </a:solidFill>
              </a:rPr>
              <a:t>Польза жвачки</a:t>
            </a:r>
          </a:p>
        </p:txBody>
      </p:sp>
      <p:sp>
        <p:nvSpPr>
          <p:cNvPr id="2560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1268413"/>
            <a:ext cx="4033838" cy="558958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800" b="1" dirty="0" smtClean="0"/>
          </a:p>
          <a:p>
            <a:pPr>
              <a:buFontTx/>
              <a:buNone/>
            </a:pPr>
            <a:r>
              <a:rPr lang="ru-RU" sz="2800" b="1" i="1" dirty="0" smtClean="0"/>
              <a:t>1. Приятный вкус.</a:t>
            </a:r>
          </a:p>
          <a:p>
            <a:pPr>
              <a:buFontTx/>
              <a:buNone/>
            </a:pPr>
            <a:r>
              <a:rPr lang="ru-RU" sz="2800" b="1" i="1" dirty="0" smtClean="0"/>
              <a:t>2. Очищает полость рта.</a:t>
            </a:r>
          </a:p>
          <a:p>
            <a:pPr>
              <a:buFontTx/>
              <a:buNone/>
            </a:pPr>
            <a:r>
              <a:rPr lang="ru-RU" sz="2800" b="1" i="1" dirty="0" smtClean="0"/>
              <a:t>3. Жевание укрепляет десны</a:t>
            </a:r>
          </a:p>
          <a:p>
            <a:pPr eaLnBrk="1" hangingPunct="1">
              <a:buFontTx/>
              <a:buNone/>
            </a:pPr>
            <a:r>
              <a:rPr lang="ru-RU" sz="2800" b="1" i="1" dirty="0" smtClean="0"/>
              <a:t>4. Снижает риск кариеса</a:t>
            </a:r>
          </a:p>
          <a:p>
            <a:pPr eaLnBrk="1" hangingPunct="1">
              <a:buFontTx/>
              <a:buNone/>
            </a:pPr>
            <a:r>
              <a:rPr lang="ru-RU" sz="2800" b="1" i="1" dirty="0" smtClean="0"/>
              <a:t>5. Помогает переваривать пищу</a:t>
            </a:r>
          </a:p>
          <a:p>
            <a:pPr eaLnBrk="1" hangingPunct="1">
              <a:buFontTx/>
              <a:buNone/>
            </a:pPr>
            <a:endParaRPr lang="ru-RU" sz="2800" dirty="0" smtClean="0"/>
          </a:p>
        </p:txBody>
      </p:sp>
      <p:sp>
        <p:nvSpPr>
          <p:cNvPr id="25603" name="Rectangle 7"/>
          <p:cNvSpPr>
            <a:spLocks noGrp="1" noChangeArrowheads="1"/>
          </p:cNvSpPr>
          <p:nvPr>
            <p:ph sz="quarter" idx="4294967295"/>
          </p:nvPr>
        </p:nvSpPr>
        <p:spPr>
          <a:xfrm>
            <a:off x="4356100" y="1600200"/>
            <a:ext cx="4787900" cy="2185988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sp>
        <p:nvSpPr>
          <p:cNvPr id="25604" name="Rectangle 8"/>
          <p:cNvSpPr>
            <a:spLocks noGrp="1" noChangeArrowheads="1"/>
          </p:cNvSpPr>
          <p:nvPr>
            <p:ph sz="quarter" idx="4294967295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pic>
        <p:nvPicPr>
          <p:cNvPr id="25605" name="Picture 4" descr="2afed172bc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196975"/>
            <a:ext cx="3670300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 descr="15_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3971925"/>
            <a:ext cx="47625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C0099"/>
                </a:solidFill>
              </a:rPr>
              <a:t>Вред жвачки</a:t>
            </a:r>
          </a:p>
        </p:txBody>
      </p:sp>
      <p:sp>
        <p:nvSpPr>
          <p:cNvPr id="26626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600" i="1" dirty="0" smtClean="0"/>
              <a:t>Длительное жевание приводит к возникновению кариеса, порче зубов, а также сильнейшей боли в зубах.</a:t>
            </a:r>
          </a:p>
          <a:p>
            <a:endParaRPr lang="ru-RU" sz="2800" dirty="0" smtClean="0"/>
          </a:p>
        </p:txBody>
      </p:sp>
      <p:pic>
        <p:nvPicPr>
          <p:cNvPr id="26627" name="Рисунок 3" descr="1714052.jpg"/>
          <p:cNvPicPr>
            <a:picLocks noGrp="1" noChangeAspect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C0099"/>
                </a:solidFill>
              </a:rPr>
              <a:t>Вред жвачки</a:t>
            </a:r>
          </a:p>
        </p:txBody>
      </p:sp>
      <p:pic>
        <p:nvPicPr>
          <p:cNvPr id="27650" name="Рисунок 4" descr="19208.jpg"/>
          <p:cNvPicPr>
            <a:picLocks noGrp="1" noChangeAspect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196975"/>
            <a:ext cx="3505200" cy="2733675"/>
          </a:xfrm>
        </p:spPr>
      </p:pic>
      <p:pic>
        <p:nvPicPr>
          <p:cNvPr id="27653" name="Рисунок 5" descr="18548_34.1165412870.1582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3476625"/>
            <a:ext cx="2500312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10"/>
          <p:cNvSpPr>
            <a:spLocks noChangeArrowheads="1"/>
          </p:cNvSpPr>
          <p:nvPr/>
        </p:nvSpPr>
        <p:spPr bwMode="auto">
          <a:xfrm>
            <a:off x="0" y="2060575"/>
            <a:ext cx="46799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600" i="1" dirty="0"/>
              <a:t>При постоянном жевании ухудшается состояние височно-нижнечелюстного сустава, т. е. начинает болеть челюсти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C0099"/>
                </a:solidFill>
              </a:rPr>
              <a:t>Вред жвачки</a:t>
            </a:r>
          </a:p>
        </p:txBody>
      </p:sp>
      <p:pic>
        <p:nvPicPr>
          <p:cNvPr id="28674" name="Рисунок 6" descr="269253-12314-47.jpg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628775"/>
            <a:ext cx="3898900" cy="4445000"/>
          </a:xfrm>
        </p:spPr>
      </p:pic>
      <p:pic>
        <p:nvPicPr>
          <p:cNvPr id="28675" name="Рисунок 7" descr="ea6dbed836917c6947c5e7f0f428c8c0_bi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643313"/>
            <a:ext cx="37147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4572000" y="1341438"/>
            <a:ext cx="367347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 i="1" dirty="0"/>
              <a:t>Если жевать на голодный желудок, будет болеть весь желудочно-кишечный тракт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3300"/>
                </a:solidFill>
                <a:latin typeface="Algerian" pitchFamily="82" charset="0"/>
              </a:rPr>
              <a:t>Вред жвачки</a:t>
            </a:r>
          </a:p>
        </p:txBody>
      </p:sp>
      <p:sp>
        <p:nvSpPr>
          <p:cNvPr id="29698" name="Rectangle 7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sp>
        <p:nvSpPr>
          <p:cNvPr id="29699" name="Rectangle 8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sp>
        <p:nvSpPr>
          <p:cNvPr id="29700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1125538"/>
            <a:ext cx="4572000" cy="57324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    </a:t>
            </a:r>
            <a:r>
              <a:rPr lang="ru-RU" sz="2800" b="1" i="1" u="sng" dirty="0" smtClean="0">
                <a:solidFill>
                  <a:srgbClr val="003366"/>
                </a:solidFill>
              </a:rPr>
              <a:t>Жевание жвачки вызывает болезни:</a:t>
            </a:r>
            <a:r>
              <a:rPr lang="ru-RU" sz="2800" i="1" u="sng" dirty="0" smtClean="0">
                <a:solidFill>
                  <a:srgbClr val="003366"/>
                </a:solidFill>
              </a:rPr>
              <a:t> </a:t>
            </a:r>
          </a:p>
          <a:p>
            <a:pPr eaLnBrk="1" hangingPunct="1"/>
            <a:r>
              <a:rPr lang="ru-RU" sz="2800" i="1" dirty="0" err="1" smtClean="0"/>
              <a:t>Остеопороз</a:t>
            </a:r>
            <a:endParaRPr lang="ru-RU" sz="2800" i="1" dirty="0" smtClean="0"/>
          </a:p>
          <a:p>
            <a:pPr eaLnBrk="1" hangingPunct="1"/>
            <a:r>
              <a:rPr lang="ru-RU" sz="2800" i="1" dirty="0" smtClean="0"/>
              <a:t>Язва желудка</a:t>
            </a:r>
          </a:p>
          <a:p>
            <a:pPr eaLnBrk="1" hangingPunct="1"/>
            <a:r>
              <a:rPr lang="ru-RU" sz="2800" i="1" dirty="0" smtClean="0"/>
              <a:t>Кишечная непроходимость</a:t>
            </a:r>
          </a:p>
          <a:p>
            <a:pPr eaLnBrk="1" hangingPunct="1"/>
            <a:r>
              <a:rPr lang="ru-RU" sz="2800" i="1" dirty="0" smtClean="0"/>
              <a:t>Аллергия</a:t>
            </a:r>
          </a:p>
          <a:p>
            <a:pPr eaLnBrk="1" hangingPunct="1"/>
            <a:r>
              <a:rPr lang="ru-RU" sz="2800" i="1" dirty="0" smtClean="0"/>
              <a:t>Замедление роста</a:t>
            </a:r>
          </a:p>
          <a:p>
            <a:pPr eaLnBrk="1" hangingPunct="1"/>
            <a:r>
              <a:rPr lang="ru-RU" sz="2800" i="1" dirty="0" smtClean="0"/>
              <a:t>Слабоумие</a:t>
            </a:r>
          </a:p>
          <a:p>
            <a:pPr eaLnBrk="1" hangingPunct="1"/>
            <a:r>
              <a:rPr lang="ru-RU" sz="2800" i="1" dirty="0" smtClean="0"/>
              <a:t>Рак</a:t>
            </a:r>
          </a:p>
          <a:p>
            <a:pPr eaLnBrk="1" hangingPunct="1"/>
            <a:r>
              <a:rPr lang="ru-RU" sz="2800" i="1" dirty="0" smtClean="0"/>
              <a:t>Диарея</a:t>
            </a:r>
          </a:p>
          <a:p>
            <a:pPr eaLnBrk="1" hangingPunct="1"/>
            <a:endParaRPr lang="ru-RU" sz="2800" dirty="0" smtClean="0"/>
          </a:p>
        </p:txBody>
      </p:sp>
      <p:pic>
        <p:nvPicPr>
          <p:cNvPr id="29701" name="Picture 4" descr="765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5263"/>
            <a:ext cx="45005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5" descr="1262355172_tumblr_kp8by2dbjf1qa10k4o1_4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6975"/>
            <a:ext cx="450056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rgbClr val="000099"/>
                </a:solidFill>
              </a:rPr>
              <a:t>Правила использования жвачек: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1" dirty="0" smtClean="0"/>
              <a:t>Употреблять жвачку </a:t>
            </a:r>
            <a:r>
              <a:rPr lang="ru-RU" b="1" i="1" u="sng" dirty="0" smtClean="0"/>
              <a:t>можно с 4 лет</a:t>
            </a:r>
          </a:p>
          <a:p>
            <a:endParaRPr lang="ru-RU" b="1" i="1" u="sng" dirty="0" smtClean="0"/>
          </a:p>
          <a:p>
            <a:r>
              <a:rPr lang="ru-RU" b="1" i="1" dirty="0" smtClean="0"/>
              <a:t>Употреблять можно </a:t>
            </a:r>
            <a:r>
              <a:rPr lang="ru-RU" b="1" i="1" u="sng" dirty="0" smtClean="0"/>
              <a:t>только белую</a:t>
            </a:r>
            <a:r>
              <a:rPr lang="ru-RU" b="1" i="1" dirty="0" smtClean="0"/>
              <a:t> жвачку </a:t>
            </a:r>
          </a:p>
          <a:p>
            <a:endParaRPr lang="ru-RU" b="1" i="1" dirty="0" smtClean="0"/>
          </a:p>
          <a:p>
            <a:r>
              <a:rPr lang="ru-RU" b="1" i="1" dirty="0" smtClean="0"/>
              <a:t>Употреблять жвачку можно только </a:t>
            </a:r>
            <a:r>
              <a:rPr lang="ru-RU" b="1" i="1" u="sng" dirty="0" smtClean="0"/>
              <a:t>после еды</a:t>
            </a:r>
            <a:r>
              <a:rPr lang="ru-RU" b="1" i="1" dirty="0" smtClean="0"/>
              <a:t> не более </a:t>
            </a:r>
            <a:r>
              <a:rPr lang="ru-RU" b="1" i="1" u="sng" dirty="0" smtClean="0"/>
              <a:t>15 минут</a:t>
            </a:r>
            <a:r>
              <a:rPr lang="ru-RU" b="1" i="1" dirty="0" smtClean="0"/>
              <a:t> в день</a:t>
            </a:r>
          </a:p>
          <a:p>
            <a:endParaRPr lang="ru-RU" sz="900" b="1" i="1" dirty="0" smtClean="0"/>
          </a:p>
          <a:p>
            <a:pPr>
              <a:buFontTx/>
              <a:buNone/>
            </a:pPr>
            <a:endParaRPr lang="ru-RU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th_b7fe5ab33cfdefcbb87e15adf84b923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5913"/>
            <a:ext cx="9144000" cy="736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1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395288" y="1412875"/>
            <a:ext cx="8748712" cy="51847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</a:t>
            </a:r>
            <a:r>
              <a:rPr lang="ru-RU" b="1" smtClean="0">
                <a:solidFill>
                  <a:srgbClr val="FF3300"/>
                </a:solidFill>
              </a:rPr>
              <a:t>Жевать - не жевать – 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FF3300"/>
                </a:solidFill>
              </a:rPr>
              <a:t>   Решайте сами.</a:t>
            </a:r>
            <a:br>
              <a:rPr lang="ru-RU" b="1" smtClean="0">
                <a:solidFill>
                  <a:srgbClr val="FF3300"/>
                </a:solidFill>
              </a:rPr>
            </a:br>
            <a:r>
              <a:rPr lang="ru-RU" b="1" smtClean="0">
                <a:solidFill>
                  <a:srgbClr val="FF3300"/>
                </a:solidFill>
              </a:rPr>
              <a:t>Я рассказала,</a:t>
            </a:r>
            <a:br>
              <a:rPr lang="ru-RU" b="1" smtClean="0">
                <a:solidFill>
                  <a:srgbClr val="FF3300"/>
                </a:solidFill>
              </a:rPr>
            </a:br>
            <a:r>
              <a:rPr lang="ru-RU" b="1" smtClean="0">
                <a:solidFill>
                  <a:srgbClr val="FF3300"/>
                </a:solidFill>
              </a:rPr>
              <a:t>А выбор за вами!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CC0099"/>
                </a:solidFill>
              </a:rPr>
              <a:t>                 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CC0099"/>
                </a:solidFill>
              </a:rPr>
              <a:t>       </a:t>
            </a:r>
            <a:r>
              <a:rPr lang="ru-RU" sz="5400" b="1" smtClean="0">
                <a:solidFill>
                  <a:srgbClr val="FF66FF"/>
                </a:solidFill>
                <a:latin typeface="Algerian" pitchFamily="82" charset="0"/>
              </a:rPr>
              <a:t>БУДЬТЕ  ЗДОРОВЫ!</a:t>
            </a:r>
            <a:endParaRPr lang="ru-RU" b="1" smtClean="0">
              <a:solidFill>
                <a:srgbClr val="FF66FF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1714489"/>
            <a:ext cx="7143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Цель:</a:t>
            </a:r>
            <a:r>
              <a:rPr lang="ru-RU" sz="28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/>
              <a:t>ознакомить с  положительным и отрицательным влиянием жевательной резинки на организм человека;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/>
              <a:t>развивать наблюдательность, внимание;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/>
              <a:t>воспитывать бережное отношение к своему здоровью.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3300"/>
                </a:solidFill>
                <a:latin typeface="Algerian" pitchFamily="82" charset="0"/>
              </a:rPr>
              <a:t>Предыстория</a:t>
            </a:r>
            <a:r>
              <a:rPr lang="ru-RU" smtClean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18434" name="Rectangle 6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sp>
        <p:nvSpPr>
          <p:cNvPr id="18435" name="Rectangle 7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sp>
        <p:nvSpPr>
          <p:cNvPr id="18436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00563" y="981075"/>
            <a:ext cx="4186237" cy="5876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i="1" dirty="0" smtClean="0"/>
              <a:t>    </a:t>
            </a:r>
            <a:r>
              <a:rPr lang="ru-RU" b="1" i="1" dirty="0" smtClean="0">
                <a:latin typeface="Algerian" pitchFamily="82" charset="0"/>
              </a:rPr>
              <a:t>Ещё </a:t>
            </a:r>
            <a:r>
              <a:rPr lang="ru-RU" b="1" i="1" dirty="0" smtClean="0">
                <a:solidFill>
                  <a:srgbClr val="FF3300"/>
                </a:solidFill>
                <a:latin typeface="Algerian" pitchFamily="82" charset="0"/>
              </a:rPr>
              <a:t>древние греки</a:t>
            </a:r>
            <a:r>
              <a:rPr lang="ru-RU" b="1" i="1" dirty="0" smtClean="0">
                <a:latin typeface="Algerian" pitchFamily="82" charset="0"/>
              </a:rPr>
              <a:t> жевали </a:t>
            </a:r>
            <a:r>
              <a:rPr lang="ru-RU" b="1" i="1" dirty="0" smtClean="0">
                <a:solidFill>
                  <a:srgbClr val="FF3300"/>
                </a:solidFill>
                <a:latin typeface="Algerian" pitchFamily="82" charset="0"/>
              </a:rPr>
              <a:t>смолу</a:t>
            </a:r>
            <a:r>
              <a:rPr lang="ru-RU" b="1" i="1" dirty="0" smtClean="0">
                <a:latin typeface="Algerian" pitchFamily="82" charset="0"/>
              </a:rPr>
              <a:t> мастичного дерева для освежения дыхания и очистки зубов от остатков пищи. Для этого также использовался </a:t>
            </a:r>
            <a:r>
              <a:rPr lang="ru-RU" b="1" i="1" dirty="0" smtClean="0">
                <a:solidFill>
                  <a:srgbClr val="FF3300"/>
                </a:solidFill>
                <a:latin typeface="Algerian" pitchFamily="82" charset="0"/>
              </a:rPr>
              <a:t>пчелиный воск</a:t>
            </a:r>
          </a:p>
        </p:txBody>
      </p:sp>
      <p:pic>
        <p:nvPicPr>
          <p:cNvPr id="18437" name="Picture 4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403225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 descr="jvachk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978275"/>
            <a:ext cx="40322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800" b="1" u="sng" smtClean="0">
                <a:solidFill>
                  <a:srgbClr val="FF3300"/>
                </a:solidFill>
                <a:latin typeface="Algerian" pitchFamily="82" charset="0"/>
              </a:rPr>
              <a:t>1871 год</a:t>
            </a:r>
          </a:p>
        </p:txBody>
      </p:sp>
      <p:sp>
        <p:nvSpPr>
          <p:cNvPr id="19458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endParaRPr lang="ru-RU" sz="2800" smtClean="0"/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      </a:t>
            </a:r>
            <a:r>
              <a:rPr lang="ru-RU" sz="3600" b="1" i="1" dirty="0" smtClean="0"/>
              <a:t>В этом году Томас Адамс создал первую машину по </a:t>
            </a:r>
            <a:r>
              <a:rPr lang="ru-RU" sz="3600" b="1" i="1" dirty="0" smtClean="0">
                <a:solidFill>
                  <a:srgbClr val="FF3300"/>
                </a:solidFill>
              </a:rPr>
              <a:t>производству</a:t>
            </a:r>
            <a:r>
              <a:rPr lang="ru-RU" sz="3600" b="1" i="1" dirty="0" smtClean="0"/>
              <a:t> жвачки.</a:t>
            </a:r>
          </a:p>
        </p:txBody>
      </p:sp>
      <p:pic>
        <p:nvPicPr>
          <p:cNvPr id="19460" name="Picture 4" descr="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628775"/>
            <a:ext cx="45370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6600" b="1" i="1" smtClean="0">
                <a:solidFill>
                  <a:srgbClr val="FF3300"/>
                </a:solidFill>
                <a:latin typeface="Algerian" pitchFamily="82" charset="0"/>
              </a:rPr>
              <a:t>Это интересно!</a:t>
            </a:r>
          </a:p>
        </p:txBody>
      </p:sp>
      <p:sp>
        <p:nvSpPr>
          <p:cNvPr id="20482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400" smtClean="0"/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dirty="0" smtClean="0"/>
              <a:t>     </a:t>
            </a:r>
            <a:r>
              <a:rPr lang="ru-RU" sz="2800" b="1" i="1" dirty="0" smtClean="0"/>
              <a:t>Непревзойдённый результат, занесенный в «Книгу рекордов Гиннеса»,  установлен 19-летней американкой. Она выдула пузырь диаметром</a:t>
            </a:r>
            <a:r>
              <a:rPr lang="ru-RU" sz="2800" i="1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800" i="1" dirty="0" smtClean="0"/>
              <a:t>  </a:t>
            </a:r>
            <a:r>
              <a:rPr lang="ru-RU" sz="4800" b="1" i="1" dirty="0" smtClean="0">
                <a:solidFill>
                  <a:srgbClr val="FF3300"/>
                </a:solidFill>
              </a:rPr>
              <a:t>30 см</a:t>
            </a:r>
          </a:p>
        </p:txBody>
      </p:sp>
      <p:pic>
        <p:nvPicPr>
          <p:cNvPr id="20484" name="Picture 4" descr="1269510165_zhy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388778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3300"/>
                </a:solidFill>
              </a:rPr>
              <a:t>В Японии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11638" y="1600200"/>
            <a:ext cx="4475162" cy="41338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</a:t>
            </a:r>
          </a:p>
          <a:p>
            <a:pPr eaLnBrk="1" hangingPunct="1">
              <a:buFontTx/>
              <a:buNone/>
            </a:pPr>
            <a:r>
              <a:rPr lang="ru-RU" b="1" dirty="0" smtClean="0"/>
              <a:t>   </a:t>
            </a:r>
            <a:r>
              <a:rPr lang="ru-RU" b="1" i="1" dirty="0" smtClean="0"/>
              <a:t>изобрели жвачку, которая изменяет свой </a:t>
            </a:r>
            <a:r>
              <a:rPr lang="ru-RU" b="1" i="1" dirty="0" smtClean="0">
                <a:solidFill>
                  <a:srgbClr val="CC0099"/>
                </a:solidFill>
              </a:rPr>
              <a:t>цвет</a:t>
            </a:r>
            <a:r>
              <a:rPr lang="ru-RU" b="1" i="1" dirty="0" smtClean="0"/>
              <a:t> в зависимости от перемен настроения</a:t>
            </a:r>
          </a:p>
        </p:txBody>
      </p:sp>
      <p:pic>
        <p:nvPicPr>
          <p:cNvPr id="21507" name="Picture 4" descr="bubble_gum__by_mycolsayz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00213"/>
            <a:ext cx="36385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3300"/>
                </a:solidFill>
              </a:rPr>
              <a:t>В 1911 году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08400" y="1600200"/>
            <a:ext cx="4978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i="1" dirty="0" smtClean="0"/>
              <a:t>    С помощью жвачки экипаж английского самолета отремонтировала двигатель, заклеив дыру в водяной рубашке двигателя</a:t>
            </a:r>
          </a:p>
        </p:txBody>
      </p:sp>
      <p:pic>
        <p:nvPicPr>
          <p:cNvPr id="22531" name="Picture 4" descr="761321_0_0_662176_0_0_x_7c944dd6_tlog_tl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sz="4800" b="1" smtClean="0"/>
              <a:t>В Америке </a:t>
            </a:r>
            <a:br>
              <a:rPr lang="ru-RU" sz="4800" b="1" smtClean="0"/>
            </a:br>
            <a:r>
              <a:rPr lang="ru-RU" sz="4800" b="1" smtClean="0"/>
              <a:t>(штат Калифорния)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868863"/>
            <a:ext cx="9144000" cy="19891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 smtClean="0"/>
              <a:t>    </a:t>
            </a:r>
            <a:r>
              <a:rPr lang="ru-RU" sz="2800" i="1" dirty="0" smtClean="0"/>
              <a:t>уже </a:t>
            </a:r>
            <a:r>
              <a:rPr lang="ru-RU" sz="2800" b="1" i="1" dirty="0" smtClean="0">
                <a:solidFill>
                  <a:srgbClr val="FF3300"/>
                </a:solidFill>
              </a:rPr>
              <a:t>40 лет</a:t>
            </a:r>
            <a:r>
              <a:rPr lang="ru-RU" sz="2800" i="1" dirty="0" smtClean="0"/>
              <a:t> стоит стена, на которую каждый может прилепить свою жвачку. Это – местная достопримечательность. Стена залеплена в несколько слоёв. В немецком </a:t>
            </a:r>
            <a:r>
              <a:rPr lang="ru-RU" sz="2800" b="1" i="1" dirty="0" err="1" smtClean="0">
                <a:solidFill>
                  <a:srgbClr val="FF3300"/>
                </a:solidFill>
              </a:rPr>
              <a:t>Бошольте</a:t>
            </a:r>
            <a:r>
              <a:rPr lang="ru-RU" sz="2800" i="1" dirty="0" smtClean="0"/>
              <a:t> для этих целей используются деревья</a:t>
            </a:r>
          </a:p>
        </p:txBody>
      </p:sp>
      <p:pic>
        <p:nvPicPr>
          <p:cNvPr id="23555" name="Picture 4" descr="200px-Truman_gum_t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628775"/>
            <a:ext cx="31686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стена жвачки сиэтл штат вашингт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628775"/>
            <a:ext cx="5256213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3300"/>
                </a:solidFill>
              </a:rPr>
              <a:t>В Нью-Йорке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59338" y="1628775"/>
            <a:ext cx="4284662" cy="5229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    </a:t>
            </a:r>
            <a:r>
              <a:rPr lang="ru-RU" sz="2800" b="1" i="1" dirty="0" smtClean="0"/>
              <a:t>На центральном железнодорожном вокзале введена особая должность </a:t>
            </a:r>
            <a:r>
              <a:rPr lang="ru-RU" sz="2800" b="1" i="1" dirty="0" smtClean="0">
                <a:solidFill>
                  <a:srgbClr val="FF3300"/>
                </a:solidFill>
              </a:rPr>
              <a:t>дворника</a:t>
            </a:r>
            <a:r>
              <a:rPr lang="ru-RU" sz="2800" b="1" i="1" dirty="0" smtClean="0"/>
              <a:t>, который занимается исключительно </a:t>
            </a:r>
            <a:r>
              <a:rPr lang="ru-RU" sz="2800" b="1" i="1" dirty="0" err="1" smtClean="0"/>
              <a:t>соскрёбыванием</a:t>
            </a:r>
            <a:r>
              <a:rPr lang="ru-RU" sz="2800" b="1" i="1" dirty="0" smtClean="0"/>
              <a:t> жвачки со стен  здания.</a:t>
            </a:r>
          </a:p>
        </p:txBody>
      </p:sp>
      <p:pic>
        <p:nvPicPr>
          <p:cNvPr id="24579" name="Picture 5" descr="44c2235eab07c3b562e8e47f65e64435205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57338"/>
            <a:ext cx="48260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Шары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Шар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304</Words>
  <Application>Microsoft Office PowerPoint</Application>
  <PresentationFormat>Экран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Шары</vt:lpstr>
      <vt:lpstr>Жвачка: польза или вред?</vt:lpstr>
      <vt:lpstr>Слайд 2</vt:lpstr>
      <vt:lpstr>Предыстория </vt:lpstr>
      <vt:lpstr>1871 год</vt:lpstr>
      <vt:lpstr>Это интересно!</vt:lpstr>
      <vt:lpstr>В Японии</vt:lpstr>
      <vt:lpstr>В 1911 году</vt:lpstr>
      <vt:lpstr>В Америке  (штат Калифорния)</vt:lpstr>
      <vt:lpstr>В Нью-Йорке</vt:lpstr>
      <vt:lpstr>Польза жвачки</vt:lpstr>
      <vt:lpstr>Вред жвачки</vt:lpstr>
      <vt:lpstr>Вред жвачки</vt:lpstr>
      <vt:lpstr>Вред жвачки</vt:lpstr>
      <vt:lpstr>Вред жвачки</vt:lpstr>
      <vt:lpstr>Правила использования жвачек:</vt:lpstr>
      <vt:lpstr>Слайд 16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Жвачка: польза или вред</dc:title>
  <dc:creator>Nabster</dc:creator>
  <cp:lastModifiedBy>admin</cp:lastModifiedBy>
  <cp:revision>18</cp:revision>
  <dcterms:created xsi:type="dcterms:W3CDTF">2010-11-22T16:11:43Z</dcterms:created>
  <dcterms:modified xsi:type="dcterms:W3CDTF">2014-12-02T10:57:46Z</dcterms:modified>
</cp:coreProperties>
</file>