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4167" r:id="rId2"/>
  </p:sldMasterIdLst>
  <p:sldIdLst>
    <p:sldId id="303" r:id="rId3"/>
    <p:sldId id="282" r:id="rId4"/>
    <p:sldId id="302" r:id="rId5"/>
    <p:sldId id="304" r:id="rId6"/>
    <p:sldId id="257" r:id="rId7"/>
    <p:sldId id="296" r:id="rId8"/>
    <p:sldId id="306" r:id="rId9"/>
    <p:sldId id="298" r:id="rId10"/>
    <p:sldId id="265" r:id="rId11"/>
    <p:sldId id="307" r:id="rId12"/>
    <p:sldId id="283" r:id="rId13"/>
    <p:sldId id="299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DAD7"/>
    <a:srgbClr val="800000"/>
    <a:srgbClr val="5F0B09"/>
    <a:srgbClr val="CC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22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CA548-6770-4748-9DB8-6910EAD97E20}" type="datetimeFigureOut">
              <a:rPr lang="ru-RU"/>
              <a:pPr>
                <a:defRPr/>
              </a:pPr>
              <a:t>02.12.2014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8ADC3-5982-4E73-A366-4550C229CE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E75F0-CE5A-44E8-9FDA-EE36C9284AE2}" type="datetimeFigureOut">
              <a:rPr lang="ru-RU"/>
              <a:pPr>
                <a:defRPr/>
              </a:pPr>
              <a:t>02.12.2014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19C56-A81C-4BC1-9DAA-83D5642AC6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81FC0-425B-4EBE-B27B-502C1F56A5C5}" type="datetimeFigureOut">
              <a:rPr lang="ru-RU"/>
              <a:pPr>
                <a:defRPr/>
              </a:pPr>
              <a:t>02.12.2014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2335B-22B0-452A-8647-A05DC272B07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3104F7-97E3-40AC-8C6F-2F69441445E7}" type="datetimeFigureOut">
              <a:rPr lang="ru-RU" smtClean="0"/>
              <a:pPr>
                <a:defRPr/>
              </a:pPr>
              <a:t>02.12.2014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56655C5A-5484-4AD3-BCC9-4F359231621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45184F-18B7-4B77-829D-5E2FA0AF2E06}" type="datetimeFigureOut">
              <a:rPr lang="ru-RU" smtClean="0"/>
              <a:pPr>
                <a:defRPr/>
              </a:pPr>
              <a:t>02.12.2014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5B7213B6-CAB0-4656-B30F-367284C5987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B3B8D4-53A5-48B3-8242-1CD848E049A5}" type="datetimeFigureOut">
              <a:rPr lang="ru-RU" smtClean="0"/>
              <a:pPr>
                <a:defRPr/>
              </a:pPr>
              <a:t>02.12.2014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8FDB35-3F1D-46C2-83B8-889216526C6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1D2F89-DDBE-4320-A279-8A99F9770208}" type="datetimeFigureOut">
              <a:rPr lang="ru-RU" smtClean="0"/>
              <a:pPr>
                <a:defRPr/>
              </a:pPr>
              <a:t>02.12.2014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42E32-90D0-4361-BC8C-1587E0D630C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145644-1790-42FB-BC56-890F2715EADB}" type="datetimeFigureOut">
              <a:rPr lang="ru-RU" smtClean="0"/>
              <a:pPr>
                <a:defRPr/>
              </a:pPr>
              <a:t>02.12.2014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5AD3CEA1-92FA-4FBC-89B6-ED7ED997DD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665587-EFF9-4483-8898-4F3712472699}" type="datetimeFigureOut">
              <a:rPr lang="ru-RU" smtClean="0"/>
              <a:pPr>
                <a:defRPr/>
              </a:pPr>
              <a:t>02.12.2014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42509-F8F3-4A52-A8B9-F33670FED44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B3BBFE-EC06-438F-98A7-0D5CA8BC611F}" type="datetimeFigureOut">
              <a:rPr lang="ru-RU" smtClean="0"/>
              <a:pPr>
                <a:defRPr/>
              </a:pPr>
              <a:t>02.12.2014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CE64E5-C9E4-414D-B0B3-769F700391A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19D492-EDB5-4DDE-BA5B-E2270025CCC9}" type="datetimeFigureOut">
              <a:rPr lang="ru-RU" smtClean="0"/>
              <a:pPr>
                <a:defRPr/>
              </a:pPr>
              <a:t>02.12.2014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4F04C-8693-47DB-AC48-EE1B8B8DD7F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25F07-F1B1-4675-8F10-AB7D69089438}" type="datetimeFigureOut">
              <a:rPr lang="ru-RU"/>
              <a:pPr>
                <a:defRPr/>
              </a:pPr>
              <a:t>02.12.2014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F7BC1-9D62-461D-9C3B-2E889231D92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279ADC-1E30-46D1-8B52-D373FEFC135C}" type="datetimeFigureOut">
              <a:rPr lang="ru-RU" smtClean="0"/>
              <a:pPr>
                <a:defRPr/>
              </a:pPr>
              <a:t>02.12.2014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F77E14-9FE5-4576-804E-FD5CE274F11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AF5125-E01F-45F8-A2BA-E7B541583193}" type="datetimeFigureOut">
              <a:rPr lang="ru-RU" smtClean="0"/>
              <a:pPr>
                <a:defRPr/>
              </a:pPr>
              <a:t>02.12.2014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22346E-7DA0-455A-9004-DE0BA592FB5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0EF1F5-D6E3-4BA4-B372-836A5E85D3CD}" type="datetimeFigureOut">
              <a:rPr lang="ru-RU" smtClean="0"/>
              <a:pPr>
                <a:defRPr/>
              </a:pPr>
              <a:t>02.12.2014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2F317-71E7-4683-AA88-8005CF623F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D86EE-7F6F-4E85-9958-8907545EF25E}" type="datetimeFigureOut">
              <a:rPr lang="ru-RU"/>
              <a:pPr>
                <a:defRPr/>
              </a:pPr>
              <a:t>02.12.2014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6191C-75D3-4E23-9855-EC18D9111A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E41D1-D664-4C1A-ABC1-026FAF0607FE}" type="datetimeFigureOut">
              <a:rPr lang="ru-RU"/>
              <a:pPr>
                <a:defRPr/>
              </a:pPr>
              <a:t>02.12.2014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E5BAE-B2BD-4447-A1CF-5830B555A6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517E4-D354-4C8F-B22E-345B650FFB19}" type="datetimeFigureOut">
              <a:rPr lang="ru-RU"/>
              <a:pPr>
                <a:defRPr/>
              </a:pPr>
              <a:t>02.12.2014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7CCC7-9A63-49E4-A68B-2171E4777E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C4B07-7E9A-4B30-8758-E1CC2C2531E0}" type="datetimeFigureOut">
              <a:rPr lang="ru-RU"/>
              <a:pPr>
                <a:defRPr/>
              </a:pPr>
              <a:t>02.12.2014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1CC04-2514-40EB-9E9D-B412E65145F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2B543-4576-41F6-B159-ADDBC4941E4D}" type="datetimeFigureOut">
              <a:rPr lang="ru-RU"/>
              <a:pPr>
                <a:defRPr/>
              </a:pPr>
              <a:t>02.12.2014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9A022-706F-4F77-8511-2E55DB84E56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29EB3-9681-450F-9550-C8F1D52A934E}" type="datetimeFigureOut">
              <a:rPr lang="ru-RU"/>
              <a:pPr>
                <a:defRPr/>
              </a:pPr>
              <a:t>02.12.2014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AC6DF-06F4-4EAE-8A84-E8743DCB22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C2901-CE02-4E02-AD93-6F0CF24CE71C}" type="datetimeFigureOut">
              <a:rPr lang="ru-RU"/>
              <a:pPr>
                <a:defRPr/>
              </a:pPr>
              <a:t>02.12.2014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4CF09-D921-4FF7-AC78-09476D5D9E9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E4505D3-B6F5-4007-B172-7E94D7464919}" type="datetimeFigureOut">
              <a:rPr lang="ru-RU"/>
              <a:pPr>
                <a:defRPr/>
              </a:pPr>
              <a:t>02.12.2014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47F6B8F-10B9-43FB-9549-ED71131A06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6" r:id="rId1"/>
    <p:sldLayoutId id="2147484157" r:id="rId2"/>
    <p:sldLayoutId id="2147484158" r:id="rId3"/>
    <p:sldLayoutId id="2147484159" r:id="rId4"/>
    <p:sldLayoutId id="2147484160" r:id="rId5"/>
    <p:sldLayoutId id="2147484161" r:id="rId6"/>
    <p:sldLayoutId id="2147484162" r:id="rId7"/>
    <p:sldLayoutId id="2147484163" r:id="rId8"/>
    <p:sldLayoutId id="2147484164" r:id="rId9"/>
    <p:sldLayoutId id="2147484165" r:id="rId10"/>
    <p:sldLayoutId id="2147484166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79359B1-B278-4521-8EEF-20CE61F2F9DA}" type="datetimeFigureOut">
              <a:rPr lang="ru-RU" smtClean="0"/>
              <a:pPr>
                <a:defRPr/>
              </a:pPr>
              <a:t>02.12.2014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53AF9DD-6DED-4867-93FF-9A81A4D30ED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8" r:id="rId1"/>
    <p:sldLayoutId id="2147484169" r:id="rId2"/>
    <p:sldLayoutId id="2147484170" r:id="rId3"/>
    <p:sldLayoutId id="2147484171" r:id="rId4"/>
    <p:sldLayoutId id="2147484172" r:id="rId5"/>
    <p:sldLayoutId id="2147484173" r:id="rId6"/>
    <p:sldLayoutId id="2147484174" r:id="rId7"/>
    <p:sldLayoutId id="2147484175" r:id="rId8"/>
    <p:sldLayoutId id="2147484176" r:id="rId9"/>
    <p:sldLayoutId id="2147484177" r:id="rId10"/>
    <p:sldLayoutId id="2147484178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1700808"/>
            <a:ext cx="6696744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Открытое занятие. </a:t>
            </a:r>
          </a:p>
          <a:p>
            <a:pPr algn="ctr">
              <a:defRPr/>
            </a:pP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Самоподготовка.</a:t>
            </a:r>
          </a:p>
          <a:p>
            <a:pPr algn="ctr">
              <a:defRPr/>
            </a:pPr>
            <a:r>
              <a:rPr lang="ru-RU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Группа мальчиков 2-х и девочек 5-х классов</a:t>
            </a:r>
          </a:p>
          <a:p>
            <a:pPr algn="ctr">
              <a:defRPr/>
            </a:pPr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Воспитатель Коровина Л.П.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Прямоугольник 3"/>
          <p:cNvSpPr>
            <a:spLocks noChangeArrowheads="1"/>
          </p:cNvSpPr>
          <p:nvPr/>
        </p:nvSpPr>
        <p:spPr bwMode="auto">
          <a:xfrm>
            <a:off x="642938" y="692150"/>
            <a:ext cx="7858125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dirty="0">
                <a:solidFill>
                  <a:schemeClr val="accent6">
                    <a:lumMod val="75000"/>
                  </a:schemeClr>
                </a:solidFill>
              </a:rPr>
              <a:t>Домашнее задание: чтение</a:t>
            </a:r>
          </a:p>
          <a:p>
            <a:endParaRPr lang="ru-RU" sz="48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4800" dirty="0">
                <a:solidFill>
                  <a:schemeClr val="accent6">
                    <a:lumMod val="75000"/>
                  </a:schemeClr>
                </a:solidFill>
              </a:rPr>
              <a:t>2 класс с.38 читать выразительно</a:t>
            </a:r>
          </a:p>
          <a:p>
            <a:endParaRPr lang="ru-RU" sz="48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4800" dirty="0">
                <a:solidFill>
                  <a:schemeClr val="accent6">
                    <a:lumMod val="75000"/>
                  </a:schemeClr>
                </a:solidFill>
              </a:rPr>
              <a:t>5 класс с.931 </a:t>
            </a:r>
            <a:r>
              <a:rPr lang="ru-RU" sz="4800" dirty="0" err="1">
                <a:solidFill>
                  <a:schemeClr val="accent6">
                    <a:lumMod val="75000"/>
                  </a:schemeClr>
                </a:solidFill>
              </a:rPr>
              <a:t>гр-чтение</a:t>
            </a:r>
            <a:r>
              <a:rPr lang="ru-RU" sz="4800" dirty="0">
                <a:solidFill>
                  <a:schemeClr val="accent6">
                    <a:lumMod val="75000"/>
                  </a:schemeClr>
                </a:solidFill>
              </a:rPr>
              <a:t> по ролям, Таня 1 абзац.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0125" y="1428750"/>
            <a:ext cx="7286625" cy="1846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36867" name="Прямоугольник 5"/>
          <p:cNvSpPr>
            <a:spLocks noChangeArrowheads="1"/>
          </p:cNvSpPr>
          <p:nvPr/>
        </p:nvSpPr>
        <p:spPr bwMode="auto">
          <a:xfrm>
            <a:off x="3427413" y="3244850"/>
            <a:ext cx="215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6868" name="Прямоугольник 6"/>
          <p:cNvSpPr>
            <a:spLocks noChangeArrowheads="1"/>
          </p:cNvSpPr>
          <p:nvPr/>
        </p:nvSpPr>
        <p:spPr bwMode="auto">
          <a:xfrm>
            <a:off x="3579813" y="3397250"/>
            <a:ext cx="215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6869" name="Rectangle 7"/>
          <p:cNvSpPr>
            <a:spLocks noChangeArrowheads="1"/>
          </p:cNvSpPr>
          <p:nvPr/>
        </p:nvSpPr>
        <p:spPr bwMode="auto">
          <a:xfrm>
            <a:off x="642938" y="642938"/>
            <a:ext cx="6500812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457200" algn="l"/>
              </a:tabLst>
            </a:pPr>
            <a:r>
              <a:rPr lang="ru-RU" sz="4000">
                <a:cs typeface="Times New Roman" pitchFamily="18" charset="0"/>
              </a:rPr>
              <a:t>«Оцени свою работу». : </a:t>
            </a:r>
            <a:endParaRPr lang="ru-RU" sz="4000"/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4000">
                <a:cs typeface="Times New Roman" pitchFamily="18" charset="0"/>
              </a:rPr>
              <a:t>Быстро?</a:t>
            </a:r>
            <a:endParaRPr lang="ru-RU" sz="4000"/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4000">
                <a:cs typeface="Times New Roman" pitchFamily="18" charset="0"/>
              </a:rPr>
              <a:t>Аккуратно?</a:t>
            </a:r>
            <a:endParaRPr lang="ru-RU" sz="4000"/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4000">
                <a:cs typeface="Times New Roman" pitchFamily="18" charset="0"/>
              </a:rPr>
              <a:t>Цифры и буквы красивые?</a:t>
            </a:r>
            <a:endParaRPr lang="ru-RU" sz="4000"/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4000">
                <a:cs typeface="Times New Roman" pitchFamily="18" charset="0"/>
              </a:rPr>
              <a:t>Старался?</a:t>
            </a:r>
            <a:endParaRPr lang="ru-RU" sz="4000"/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4000">
                <a:cs typeface="Times New Roman" pitchFamily="18" charset="0"/>
              </a:rPr>
              <a:t>Без ошибок?</a:t>
            </a:r>
            <a:endParaRPr lang="ru-RU" sz="4000"/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4000">
                <a:cs typeface="Times New Roman" pitchFamily="18" charset="0"/>
              </a:rPr>
              <a:t>Доволен работой?</a:t>
            </a:r>
            <a:endParaRPr lang="ru-RU" sz="4000"/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4000">
                <a:cs typeface="Times New Roman" pitchFamily="18" charset="0"/>
              </a:rPr>
              <a:t>Отметка.</a:t>
            </a:r>
            <a:endParaRPr lang="ru-RU" sz="4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800"/>
            <a:ext cx="9144000" cy="677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Box 3"/>
          <p:cNvSpPr txBox="1">
            <a:spLocks noChangeArrowheads="1"/>
          </p:cNvSpPr>
          <p:nvPr/>
        </p:nvSpPr>
        <p:spPr bwMode="auto">
          <a:xfrm>
            <a:off x="857250" y="857250"/>
            <a:ext cx="7929563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/>
              <a:t>Улыбнулись друг другу, погладили себя по голове, улыбнулись и попрощались с гостями. А мы посмотрим, что же осень нам в корзинке принесла, да под листочки спрятала?</a:t>
            </a:r>
            <a:endParaRPr lang="ru-RU" sz="48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6"/>
          <p:cNvSpPr txBox="1">
            <a:spLocks noChangeArrowheads="1"/>
          </p:cNvSpPr>
          <p:nvPr/>
        </p:nvSpPr>
        <p:spPr bwMode="auto">
          <a:xfrm>
            <a:off x="323528" y="836712"/>
            <a:ext cx="882047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133350" algn="ctr"/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latin typeface="Helvetica Neue"/>
                <a:cs typeface="Arial" pitchFamily="34" charset="0"/>
              </a:rPr>
              <a:t>Листья с веток облетают,</a:t>
            </a:r>
            <a:endParaRPr lang="ru-RU" sz="4400" b="1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  <a:p>
            <a:pPr indent="133350" algn="ctr" eaLnBrk="0" hangingPunct="0"/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latin typeface="Helvetica Neue"/>
                <a:cs typeface="Arial" pitchFamily="34" charset="0"/>
              </a:rPr>
              <a:t>Птицы к югу улетают.</a:t>
            </a:r>
            <a:endParaRPr lang="ru-RU" sz="4400" b="1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  <a:p>
            <a:pPr indent="133350" algn="ctr" eaLnBrk="0" hangingPunct="0"/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latin typeface="Helvetica Neue"/>
                <a:cs typeface="Arial" pitchFamily="34" charset="0"/>
              </a:rPr>
              <a:t>«Что за время года?» — </a:t>
            </a:r>
          </a:p>
          <a:p>
            <a:pPr indent="133350" algn="ctr" eaLnBrk="0" hangingPunct="0"/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latin typeface="Helvetica Neue"/>
                <a:cs typeface="Arial" pitchFamily="34" charset="0"/>
              </a:rPr>
              <a:t>спросим.</a:t>
            </a:r>
            <a:endParaRPr lang="ru-RU" sz="4400" b="1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  <a:p>
            <a:pPr indent="133350" algn="ctr" eaLnBrk="0" hangingPunct="0"/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latin typeface="Helvetica Neue"/>
                <a:cs typeface="Arial" pitchFamily="34" charset="0"/>
              </a:rPr>
              <a:t>Нам ответят: «Это...» </a:t>
            </a:r>
          </a:p>
          <a:p>
            <a:pPr indent="133350" algn="just" eaLnBrk="0" hangingPunct="0"/>
            <a:r>
              <a:rPr lang="ru-RU" dirty="0">
                <a:solidFill>
                  <a:schemeClr val="bg1"/>
                </a:solidFill>
                <a:latin typeface="Helvetica Neue"/>
                <a:cs typeface="Arial" pitchFamily="34" charset="0"/>
              </a:rPr>
              <a:t> </a:t>
            </a:r>
            <a:endParaRPr lang="ru-RU" sz="3200" dirty="0"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43042" y="642918"/>
            <a:ext cx="6385342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нам осень принесла?</a:t>
            </a:r>
          </a:p>
        </p:txBody>
      </p:sp>
      <p:sp>
        <p:nvSpPr>
          <p:cNvPr id="27651" name="TextBox 5"/>
          <p:cNvSpPr txBox="1">
            <a:spLocks noChangeArrowheads="1"/>
          </p:cNvSpPr>
          <p:nvPr/>
        </p:nvSpPr>
        <p:spPr bwMode="auto">
          <a:xfrm>
            <a:off x="3131840" y="2420888"/>
            <a:ext cx="314325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Дидактическая игра </a:t>
            </a:r>
          </a:p>
        </p:txBody>
      </p:sp>
      <p:pic>
        <p:nvPicPr>
          <p:cNvPr id="7" name="Содержимое 4" descr="664340_thum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96136" y="3573016"/>
            <a:ext cx="2714625" cy="2714625"/>
          </a:xfrm>
          <a:effectLst>
            <a:glow rad="101600">
              <a:srgbClr val="800000">
                <a:alpha val="60000"/>
              </a:srgbClr>
            </a:glow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3"/>
          <p:cNvSpPr>
            <a:spLocks noChangeArrowheads="1"/>
          </p:cNvSpPr>
          <p:nvPr/>
        </p:nvSpPr>
        <p:spPr bwMode="auto">
          <a:xfrm>
            <a:off x="2267744" y="980728"/>
            <a:ext cx="4429125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0" dirty="0">
                <a:solidFill>
                  <a:schemeClr val="accent6">
                    <a:lumMod val="75000"/>
                  </a:schemeClr>
                </a:solidFill>
              </a:rPr>
              <a:t> «Олень»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437112"/>
            <a:ext cx="267652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5"/>
          <p:cNvSpPr txBox="1">
            <a:spLocks noChangeArrowheads="1"/>
          </p:cNvSpPr>
          <p:nvPr/>
        </p:nvSpPr>
        <p:spPr bwMode="auto">
          <a:xfrm>
            <a:off x="500063" y="1357313"/>
            <a:ext cx="814387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dirty="0">
                <a:solidFill>
                  <a:schemeClr val="accent6">
                    <a:lumMod val="75000"/>
                  </a:schemeClr>
                </a:solidFill>
              </a:rPr>
              <a:t>Домашнее задание: математика</a:t>
            </a:r>
          </a:p>
          <a:p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4000" dirty="0">
                <a:solidFill>
                  <a:schemeClr val="accent6">
                    <a:lumMod val="75000"/>
                  </a:schemeClr>
                </a:solidFill>
              </a:rPr>
              <a:t>2 класс стр.51 №106 (1-3) 1 гр.</a:t>
            </a:r>
          </a:p>
          <a:p>
            <a:r>
              <a:rPr lang="ru-RU" sz="4000" dirty="0">
                <a:solidFill>
                  <a:schemeClr val="accent6">
                    <a:lumMod val="75000"/>
                  </a:schemeClr>
                </a:solidFill>
              </a:rPr>
              <a:t>Кирилл инд.задание</a:t>
            </a:r>
          </a:p>
          <a:p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4000" dirty="0">
                <a:solidFill>
                  <a:schemeClr val="accent6">
                    <a:lumMod val="75000"/>
                  </a:schemeClr>
                </a:solidFill>
              </a:rPr>
              <a:t>5 класс стр. 25 № 130 (2),131(2)</a:t>
            </a:r>
          </a:p>
          <a:p>
            <a:r>
              <a:rPr lang="ru-RU" sz="4000" dirty="0">
                <a:solidFill>
                  <a:schemeClr val="accent6">
                    <a:lumMod val="75000"/>
                  </a:schemeClr>
                </a:solidFill>
              </a:rPr>
              <a:t>Таня-№130 (2)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2"/>
          <p:cNvSpPr txBox="1">
            <a:spLocks noChangeArrowheads="1"/>
          </p:cNvSpPr>
          <p:nvPr/>
        </p:nvSpPr>
        <p:spPr bwMode="auto">
          <a:xfrm>
            <a:off x="571500" y="1500188"/>
            <a:ext cx="7215188" cy="541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>
                <a:solidFill>
                  <a:schemeClr val="bg1"/>
                </a:solidFill>
              </a:rPr>
              <a:t>Самопроверка</a:t>
            </a:r>
          </a:p>
          <a:p>
            <a:r>
              <a:rPr lang="ru-RU" sz="4000"/>
              <a:t>№130 (2)  37, 48.</a:t>
            </a:r>
          </a:p>
          <a:p>
            <a:r>
              <a:rPr lang="ru-RU" sz="4000"/>
              <a:t>№131 (2)  81,45.</a:t>
            </a:r>
          </a:p>
          <a:p>
            <a:r>
              <a:rPr lang="ru-RU" sz="4000"/>
              <a:t>Таня №130 (1) 36,65.</a:t>
            </a:r>
          </a:p>
          <a:p>
            <a:r>
              <a:rPr lang="ru-RU" sz="4000"/>
              <a:t>              (2)  37,48.</a:t>
            </a:r>
          </a:p>
          <a:p>
            <a:endParaRPr lang="ru-RU" sz="4000"/>
          </a:p>
          <a:p>
            <a:endParaRPr lang="ru-RU" sz="4000"/>
          </a:p>
          <a:p>
            <a:endParaRPr lang="ru-RU" sz="4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Прямоугольник 3"/>
          <p:cNvSpPr>
            <a:spLocks noChangeArrowheads="1"/>
          </p:cNvSpPr>
          <p:nvPr/>
        </p:nvSpPr>
        <p:spPr bwMode="auto">
          <a:xfrm>
            <a:off x="785813" y="1071563"/>
            <a:ext cx="600075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Домашнее задание: письмо</a:t>
            </a:r>
          </a:p>
          <a:p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2 класс с.64 №125 всё 1гр.</a:t>
            </a:r>
          </a:p>
          <a:p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(1-3пред.)-2 </a:t>
            </a:r>
            <a:r>
              <a:rPr lang="ru-RU" sz="3600" dirty="0" err="1">
                <a:solidFill>
                  <a:schemeClr val="accent6">
                    <a:lumMod val="75000"/>
                  </a:schemeClr>
                </a:solidFill>
              </a:rPr>
              <a:t>гр</a:t>
            </a:r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 Кирилл.</a:t>
            </a:r>
          </a:p>
          <a:p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5 класс с.112 №177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3796" name="Picture 2" descr="C:\Documents and Settings\Администратор\Рабочий стол\ocen_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447074" y="980728"/>
            <a:ext cx="624985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физкультминутка</a:t>
            </a:r>
          </a:p>
        </p:txBody>
      </p:sp>
      <p:sp>
        <p:nvSpPr>
          <p:cNvPr id="33798" name="Прямоугольник 5"/>
          <p:cNvSpPr>
            <a:spLocks noChangeArrowheads="1"/>
          </p:cNvSpPr>
          <p:nvPr/>
        </p:nvSpPr>
        <p:spPr bwMode="auto">
          <a:xfrm>
            <a:off x="428625" y="3643313"/>
            <a:ext cx="83470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/>
              <a:t>«Кап, кап на ладошку»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04048" y="714356"/>
            <a:ext cx="413995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Медведь залезает в берлогу- спать до весны.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55650" y="4732338"/>
            <a:ext cx="7886700" cy="18145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«Бурый, косолапый</a:t>
            </a:r>
          </a:p>
          <a:p>
            <a:pPr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В лесу живёт мохнатый.</a:t>
            </a:r>
          </a:p>
          <a:p>
            <a:pPr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В спячку на зиму впадает,</a:t>
            </a:r>
          </a:p>
          <a:p>
            <a:pPr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Малину летом собирает».</a:t>
            </a: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92088"/>
            <a:ext cx="4143375" cy="366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1588</TotalTime>
  <Words>255</Words>
  <Application>Microsoft Office PowerPoint</Application>
  <PresentationFormat>Экран (4:3)</PresentationFormat>
  <Paragraphs>58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1_Тема Office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Осень</dc:title>
  <dc:creator>Антонина</dc:creator>
  <cp:lastModifiedBy>User</cp:lastModifiedBy>
  <cp:revision>145</cp:revision>
  <dcterms:created xsi:type="dcterms:W3CDTF">2014-05-17T13:57:06Z</dcterms:created>
  <dcterms:modified xsi:type="dcterms:W3CDTF">2014-12-02T10:16:01Z</dcterms:modified>
</cp:coreProperties>
</file>