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0209A-9B42-41FD-A221-A9CAAEED0B2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1AA1A-AC25-4701-9D93-8529F9895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8B4-925F-40D8-BF2F-6212AB2E1484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E157-B6B1-4A4E-8F28-C5DF451BF7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8B4-925F-40D8-BF2F-6212AB2E1484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E157-B6B1-4A4E-8F28-C5DF451BF7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8B4-925F-40D8-BF2F-6212AB2E1484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E157-B6B1-4A4E-8F28-C5DF451BF7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8B4-925F-40D8-BF2F-6212AB2E1484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E157-B6B1-4A4E-8F28-C5DF451BF7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8B4-925F-40D8-BF2F-6212AB2E1484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E157-B6B1-4A4E-8F28-C5DF451BF7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8B4-925F-40D8-BF2F-6212AB2E1484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E157-B6B1-4A4E-8F28-C5DF451BF7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8B4-925F-40D8-BF2F-6212AB2E1484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E157-B6B1-4A4E-8F28-C5DF451BF7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8B4-925F-40D8-BF2F-6212AB2E1484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E157-B6B1-4A4E-8F28-C5DF451BF7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8B4-925F-40D8-BF2F-6212AB2E1484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E157-B6B1-4A4E-8F28-C5DF451BF7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8B4-925F-40D8-BF2F-6212AB2E1484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E157-B6B1-4A4E-8F28-C5DF451BF7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8B4-925F-40D8-BF2F-6212AB2E1484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82E157-B6B1-4A4E-8F28-C5DF451BF7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6268B4-925F-40D8-BF2F-6212AB2E1484}" type="datetimeFigureOut">
              <a:rPr lang="ru-RU" smtClean="0"/>
              <a:pPr/>
              <a:t>02.12.2014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82E157-B6B1-4A4E-8F28-C5DF451BF7F6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5500702"/>
            <a:ext cx="3829032" cy="966782"/>
          </a:xfrm>
        </p:spPr>
        <p:txBody>
          <a:bodyPr>
            <a:normAutofit/>
          </a:bodyPr>
          <a:lstStyle/>
          <a:p>
            <a:pPr algn="l"/>
            <a:r>
              <a:rPr lang="ru-RU" dirty="0" err="1" smtClean="0"/>
              <a:t>Воспитатель:Коровина</a:t>
            </a:r>
            <a:r>
              <a:rPr lang="ru-RU" dirty="0" smtClean="0"/>
              <a:t> Людмила   Петровна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785794"/>
            <a:ext cx="5686565" cy="157163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Цветы Кубани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2050" name="Picture 2" descr="C:\Users\admin\Desktop\0a33035d4ab934b53006b84226c6713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285992"/>
            <a:ext cx="3929090" cy="29498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7149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Цель: </a:t>
            </a:r>
          </a:p>
          <a:p>
            <a:r>
              <a:rPr lang="ru-RU" dirty="0" smtClean="0"/>
              <a:t>познакомить детей с  цветами Кубани;</a:t>
            </a:r>
          </a:p>
          <a:p>
            <a:r>
              <a:rPr lang="ru-RU" dirty="0" smtClean="0"/>
              <a:t>накапливать  экологические сведения, сведения о роли человека, его взаимодействия с природой;</a:t>
            </a:r>
          </a:p>
          <a:p>
            <a:r>
              <a:rPr lang="ru-RU" dirty="0" smtClean="0"/>
              <a:t>развивать  интерес ко всему живому, внимание , наблюдательность; </a:t>
            </a:r>
          </a:p>
          <a:p>
            <a:r>
              <a:rPr lang="ru-RU" dirty="0" smtClean="0"/>
              <a:t>воспитывать любовь к родному краю , прививать любовь к природе.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1000108"/>
            <a:ext cx="4071966" cy="5292096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Травянистое земноводное растение с ползучим корневищем.</a:t>
            </a:r>
          </a:p>
          <a:p>
            <a:r>
              <a:rPr lang="ru-RU" sz="2800" i="1" dirty="0" smtClean="0"/>
              <a:t>Листья двух типов:</a:t>
            </a:r>
          </a:p>
          <a:p>
            <a:pPr>
              <a:buNone/>
            </a:pPr>
            <a:r>
              <a:rPr lang="ru-RU" sz="2800" i="1" dirty="0" smtClean="0"/>
              <a:t>подводные –сидячие,</a:t>
            </a:r>
          </a:p>
          <a:p>
            <a:pPr>
              <a:buNone/>
            </a:pPr>
            <a:r>
              <a:rPr lang="ru-RU" sz="2800" i="1" dirty="0" smtClean="0"/>
              <a:t>надводные –плавающие и стоячие. Цветет в июне-августе.</a:t>
            </a:r>
            <a:endParaRPr lang="ru-RU" sz="2800" i="1" dirty="0"/>
          </a:p>
        </p:txBody>
      </p:sp>
      <p:pic>
        <p:nvPicPr>
          <p:cNvPr id="7" name="Содержимое 6" descr="0a0d28ad92bc0b32f949641f2b1934a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142984"/>
            <a:ext cx="4214842" cy="4857784"/>
          </a:xfrm>
        </p:spPr>
      </p:pic>
      <p:sp>
        <p:nvSpPr>
          <p:cNvPr id="8" name="TextBox 7"/>
          <p:cNvSpPr txBox="1"/>
          <p:nvPr/>
        </p:nvSpPr>
        <p:spPr>
          <a:xfrm>
            <a:off x="2643174" y="214290"/>
            <a:ext cx="4143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Лотос</a:t>
            </a:r>
            <a:endParaRPr lang="ru-RU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257676" cy="5426255"/>
          </a:xfrm>
        </p:spPr>
        <p:txBody>
          <a:bodyPr/>
          <a:lstStyle/>
          <a:p>
            <a:r>
              <a:rPr lang="ru-RU" i="1" dirty="0" smtClean="0"/>
              <a:t>Травянистое растение . Имеет один цветок, фиолетово-лиловый.</a:t>
            </a:r>
          </a:p>
          <a:p>
            <a:r>
              <a:rPr lang="ru-RU" i="1" dirty="0" smtClean="0"/>
              <a:t>Цветет в сентябре-октябре.</a:t>
            </a:r>
          </a:p>
          <a:p>
            <a:r>
              <a:rPr lang="ru-RU" i="1" dirty="0" smtClean="0"/>
              <a:t>Листья и плоды развиваются весной.</a:t>
            </a:r>
          </a:p>
          <a:p>
            <a:r>
              <a:rPr lang="ru-RU" i="1" dirty="0" smtClean="0"/>
              <a:t>Зацветает  на пятый год после прорастания.</a:t>
            </a:r>
          </a:p>
          <a:p>
            <a:r>
              <a:rPr lang="ru-RU" i="1" dirty="0" smtClean="0"/>
              <a:t>Растет в Туапсе,</a:t>
            </a:r>
          </a:p>
          <a:p>
            <a:pPr>
              <a:buNone/>
            </a:pPr>
            <a:r>
              <a:rPr lang="ru-RU" i="1" dirty="0" smtClean="0"/>
              <a:t>Майкопе. </a:t>
            </a:r>
            <a:endParaRPr lang="ru-RU" i="1" dirty="0"/>
          </a:p>
        </p:txBody>
      </p:sp>
      <p:pic>
        <p:nvPicPr>
          <p:cNvPr id="7" name="Содержимое 6" descr="shafra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1357298"/>
            <a:ext cx="4038600" cy="4857784"/>
          </a:xfrm>
        </p:spPr>
      </p:pic>
      <p:sp>
        <p:nvSpPr>
          <p:cNvPr id="9" name="TextBox 8"/>
          <p:cNvSpPr txBox="1"/>
          <p:nvPr/>
        </p:nvSpPr>
        <p:spPr>
          <a:xfrm>
            <a:off x="1928794" y="357166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Шафран</a:t>
            </a:r>
            <a:endParaRPr 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Лилия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4038600" cy="4649154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Многолетнее растение высотой до 70-200см.</a:t>
            </a:r>
          </a:p>
          <a:p>
            <a:r>
              <a:rPr lang="ru-RU" i="1" dirty="0" smtClean="0"/>
              <a:t>В соцветии 3-20 цветков. </a:t>
            </a:r>
          </a:p>
          <a:p>
            <a:r>
              <a:rPr lang="ru-RU" i="1" dirty="0" smtClean="0"/>
              <a:t>Цветы соломенно- желтые с неприятным запахом .</a:t>
            </a:r>
          </a:p>
          <a:p>
            <a:r>
              <a:rPr lang="ru-RU" i="1" dirty="0" smtClean="0"/>
              <a:t>Цветет в мае-июне. </a:t>
            </a:r>
          </a:p>
          <a:p>
            <a:r>
              <a:rPr lang="ru-RU" i="1" dirty="0" smtClean="0"/>
              <a:t>Размножается семенами. </a:t>
            </a:r>
          </a:p>
          <a:p>
            <a:r>
              <a:rPr lang="ru-RU" i="1" dirty="0" smtClean="0"/>
              <a:t>Растет  на открытых полянах в лесном поясе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Содержимое 6" descr="_________________510932b4e85b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1643050"/>
            <a:ext cx="3786214" cy="478634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Подснежник 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214422"/>
            <a:ext cx="3967162" cy="5214974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Травянистый многолетник до 20см высоты. На стебле один поникающий цветок до 25мм длины, из 6 белых листочков  с надрезом наверху и зеленым пятном в верхней части.</a:t>
            </a:r>
          </a:p>
          <a:p>
            <a:r>
              <a:rPr lang="ru-RU" i="1" dirty="0" smtClean="0"/>
              <a:t>Плодоносит в мае.</a:t>
            </a:r>
          </a:p>
          <a:p>
            <a:r>
              <a:rPr lang="ru-RU" i="1" dirty="0" smtClean="0"/>
              <a:t>Размножается семенами.</a:t>
            </a:r>
          </a:p>
          <a:p>
            <a:r>
              <a:rPr lang="ru-RU" i="1" dirty="0" smtClean="0"/>
              <a:t>Растет на опушках, в зарослях кустарников лиственных деревьев </a:t>
            </a:r>
            <a:endParaRPr lang="ru-RU" i="1" dirty="0"/>
          </a:p>
        </p:txBody>
      </p:sp>
      <p:pic>
        <p:nvPicPr>
          <p:cNvPr id="5" name="Содержимое 4" descr="8db269d32478936ea230fabc767e912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48518" y="1500188"/>
            <a:ext cx="3237964" cy="48545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hafr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4143380"/>
            <a:ext cx="3143272" cy="22812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7" name="Picture 3" descr="C:\Users\admin\Desktop\_________________510932b4e85b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785794"/>
            <a:ext cx="3286148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8" name="Picture 4" descr="C:\Users\admin\Desktop\8db269d32478936ea230fabc767e912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000108"/>
            <a:ext cx="3214710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9" name="Picture 5" descr="C:\Users\admin\Desktop\0a0d28ad92bc0b32f949641f2b1934a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7" y="3857408"/>
            <a:ext cx="3500462" cy="26280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857224" y="3143248"/>
            <a:ext cx="7619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Берегите природу</a:t>
            </a: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190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Лилия</vt:lpstr>
      <vt:lpstr>Подснежник 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Цветы Кубани</dc:title>
  <dc:creator>admin</dc:creator>
  <cp:lastModifiedBy>admin</cp:lastModifiedBy>
  <cp:revision>10</cp:revision>
  <dcterms:created xsi:type="dcterms:W3CDTF">2014-09-04T12:45:35Z</dcterms:created>
  <dcterms:modified xsi:type="dcterms:W3CDTF">2014-12-02T08:16:29Z</dcterms:modified>
</cp:coreProperties>
</file>