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1" r:id="rId4"/>
    <p:sldId id="262" r:id="rId5"/>
    <p:sldId id="265" r:id="rId6"/>
    <p:sldId id="256" r:id="rId7"/>
    <p:sldId id="258" r:id="rId8"/>
    <p:sldId id="259" r:id="rId9"/>
    <p:sldId id="261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3.wdp"/><Relationship Id="rId4" Type="http://schemas.openxmlformats.org/officeDocument/2006/relationships/image" Target="../media/image23.jpeg"/><Relationship Id="rId9" Type="http://schemas.microsoft.com/office/2007/relationships/hdphoto" Target="../media/hdphoto2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7.wdp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9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4.wdp"/><Relationship Id="rId4" Type="http://schemas.openxmlformats.org/officeDocument/2006/relationships/image" Target="../media/image14.jpe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8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27" y="10684"/>
            <a:ext cx="8352927" cy="756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Изготовление </a:t>
            </a:r>
          </a:p>
          <a:p>
            <a:pPr lvl="0" algn="ctr">
              <a:lnSpc>
                <a:spcPct val="115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сувенирной </a:t>
            </a:r>
          </a:p>
          <a:p>
            <a:pPr lvl="0" algn="ctr">
              <a:lnSpc>
                <a:spcPct val="115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       открытки .</a:t>
            </a:r>
          </a:p>
          <a:p>
            <a:pPr lvl="0" algn="ctr">
              <a:lnSpc>
                <a:spcPct val="115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 </a:t>
            </a:r>
          </a:p>
          <a:p>
            <a:pPr lvl="0" algn="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Мастер-класс  подготовила </a:t>
            </a:r>
          </a:p>
          <a:p>
            <a:pPr lvl="0" algn="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учитель технологии </a:t>
            </a:r>
          </a:p>
          <a:p>
            <a:pPr lvl="0" algn="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МОУ«СОШ № 41 </a:t>
            </a:r>
          </a:p>
          <a:p>
            <a:pPr lvl="0" algn="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  <a:ea typeface="Calibri"/>
                <a:cs typeface="Times New Roman"/>
              </a:rPr>
              <a:t>Муратова Т.А.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  <a:cs typeface="Times New Roman"/>
              </a:rPr>
              <a:t>            </a:t>
            </a:r>
            <a:endParaRPr lang="ru-RU" sz="4800" b="1" dirty="0">
              <a:solidFill>
                <a:prstClr val="black"/>
              </a:solidFill>
              <a:latin typeface="Segoe Script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ФОТО\Сувениры - MASHA\IMG_20140228_2206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469" y="1385049"/>
            <a:ext cx="2658501" cy="19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K:\ФОТО\Сувениры - MASHA\IMG_20140228_2208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45" y="1772816"/>
            <a:ext cx="2289890" cy="30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10"/>
            <a:ext cx="478802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15.Подготавливается основа из картона , наклеивается рамка, тесьма. В середине рамки наклеить собранный цветок.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1662" y="814314"/>
            <a:ext cx="4192338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16. В середину цветка вклеить бусинки (бисер,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пайетки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и др.).Ещё раз  повторить изготовление цветка и наклеить рядом с предыдущим  в рамку.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6" name="Picture 4" descr="K:\ФОТО\Сувениры - MASHA\IMG_20140228_22104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6661" y="2914491"/>
            <a:ext cx="3096344" cy="23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ФОТО\Сувениры - MASHA\IMG_20140228_22221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3124" y="3937124"/>
            <a:ext cx="3390032" cy="24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ФОТО\Сувениры - MASHA\IMG_20140228_2133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1863" y="-37525"/>
            <a:ext cx="6020274" cy="76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1177" y="188640"/>
            <a:ext cx="5080238" cy="425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23975" algn="l"/>
              </a:tabLst>
            </a:pPr>
            <a:r>
              <a:rPr lang="ru-RU" sz="2000" dirty="0" err="1">
                <a:latin typeface="Arial Black" pitchFamily="34" charset="0"/>
                <a:ea typeface="Calibri"/>
                <a:cs typeface="Times New Roman"/>
              </a:rPr>
              <a:t>Порфолио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 сувенирных открыток.</a:t>
            </a:r>
          </a:p>
        </p:txBody>
      </p:sp>
    </p:spTree>
    <p:extLst>
      <p:ext uri="{BB962C8B-B14F-4D97-AF65-F5344CB8AC3E}">
        <p14:creationId xmlns:p14="http://schemas.microsoft.com/office/powerpoint/2010/main" val="5450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K:\ФОТО\Сувениры - MASHA\IMG_20140228_2136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866" y="-597810"/>
            <a:ext cx="3846583" cy="50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:\ФОТО\Сувениры - MASHA\IMG_20140228_2138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7760" y="2624031"/>
            <a:ext cx="3840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K:\ФОТО\Сувениры - MASHA\IMG_20140228_222425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743" y="3004896"/>
            <a:ext cx="291051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20315" y="692696"/>
            <a:ext cx="4313038" cy="1475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23975" algn="l"/>
              </a:tabLs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Вопросы по изготовлению сувениров  можно задавать на сайте </a:t>
            </a:r>
            <a:r>
              <a:rPr lang="ru-RU" dirty="0" smtClean="0">
                <a:latin typeface="Arial Black" pitchFamily="34" charset="0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23975" algn="l"/>
              </a:tabLst>
            </a:pPr>
            <a:r>
              <a:rPr lang="ru-RU" dirty="0" smtClean="0">
                <a:latin typeface="Arial Black" pitchFamily="34" charset="0"/>
                <a:ea typeface="Calibri"/>
                <a:cs typeface="Times New Roman"/>
              </a:rPr>
              <a:t>Удачи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!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8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560840" cy="176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Arial Black" pitchFamily="34" charset="0"/>
                <a:ea typeface="Calibri"/>
                <a:cs typeface="Times New Roman"/>
              </a:rPr>
              <a:t>Сегодня </a:t>
            </a:r>
            <a:r>
              <a:rPr lang="ru-RU" sz="2400" dirty="0">
                <a:latin typeface="Arial Black" pitchFamily="34" charset="0"/>
                <a:ea typeface="Calibri"/>
                <a:cs typeface="Times New Roman"/>
              </a:rPr>
              <a:t>, я хочу вас научить как сделать несложные сувенирные открытки своими руками. Такие сувениры можно подарить на любой праздник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Picture 3" descr="K:\ФОТО\Сувениры - MASHA\IMG_20140228_2136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4548" y="1707176"/>
            <a:ext cx="4468998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ФОТО\Сувениры - MASHA\IMG_20140227_1953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" y="54914"/>
            <a:ext cx="2909792" cy="38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K:\ФОТО\Сувениры - MASHA\IMG_20140227_1956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172" y="3117322"/>
            <a:ext cx="2781672" cy="37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:\ФОТО\Сувениры - MASHA\IMG_20140227_2002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72217" y="3051586"/>
            <a:ext cx="3900917" cy="29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260648"/>
            <a:ext cx="5544616" cy="230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Для этого необходимы: 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1.Инструменты: ножницы,  ножницы-зиг-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заг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, циркуль, линейка , карандаш,  клей -  гель  «Момент».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2.Материалы: любые ткани с  цветочным рисунком, можно 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испльзовать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 фрагменты с вышивкой.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149080"/>
            <a:ext cx="2808313" cy="262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3.Для отделки работы можно использовать тесьму , кружева, ленту, тесьму-змейку, бисер, бусинки , 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пайетки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идр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ФОТО\Сувениры - MASHA\IMG_20140227_2138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188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K:\ФОТО\Сувениры - MASHA\IMG_20140228_2132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51" y="3998137"/>
            <a:ext cx="4489202" cy="27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32656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4.Плотный картон, разных цветов, из которого вырезают основу –заготовку для  сувенира</a:t>
            </a:r>
            <a:r>
              <a:rPr lang="ru-RU" sz="1400" dirty="0">
                <a:ea typeface="Calibri"/>
                <a:cs typeface="Times New Roman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03600"/>
            <a:ext cx="3389188" cy="230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5. Вырезать из картона основу в виде овала, сердечка, можно круглую или квадратную.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Края обрезаем ножницами зиг-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заг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7" name="Picture 2" descr="K:\ФОТО\Сувениры - MASHA\IMG_20140227_19364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5141"/>
            <a:ext cx="42672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ФОТО\Сувениры - MASHA\IMG_20140227_1937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672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76672"/>
            <a:ext cx="42306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6. Рамку  - овал вырезаем на 1 сантиметр меньше основы.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717" y="2528993"/>
            <a:ext cx="8884096" cy="1029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7.  Выбрать на ткани цветочный фрагмент, приложить к нему рамку и  с 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изнагочной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 стороны обвести  карандашом по внутреннему  краю  рамки.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7" name="Picture 4" descr="K:\ФОТО\Сувениры - MASHA\IMG_20140227_1937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0" y="3558121"/>
            <a:ext cx="2906907" cy="32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K:\ФОТО\Сувениры - MASHA\IMG_20140227_19385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71" y="3212976"/>
            <a:ext cx="350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ФОТО\Сувениры - MASHA\IMG_20140227_1942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ФОТО\Сувениры - MASHA\IMG_20140227_19442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432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8. К обведенной линии  отложить припуск на шов  - 0,5 см.  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157192"/>
            <a:ext cx="418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Проутюжить образец из ткани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9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ФОТО\Сувениры - MASHA\IMG_20140227_1945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8" y="3518173"/>
            <a:ext cx="23796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ФОТО\Сувениры - MASHA\IMG_20140227_1946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20" y="3639958"/>
            <a:ext cx="2464755" cy="31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1593" y="1844824"/>
            <a:ext cx="209969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9. Наклеить  образец из ткани на картонную основу.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5" name="Picture 2" descr="K:\ФОТО\Сувениры - MASHA\IMG_20140227_19474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876"/>
            <a:ext cx="2768103" cy="32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:\ФОТО\Сувениры - MASHA\IMG_20140227_19494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87" y="25762"/>
            <a:ext cx="2523913" cy="35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892254"/>
            <a:ext cx="1853952" cy="262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10. На рамку, с изнаночной стороны нанести клей и наклеить на заготовку.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8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K:\ФОТО\Сувениры - MASHA\IMG_20140227_2009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4446" y="1809852"/>
            <a:ext cx="3755906" cy="27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4572000" cy="10277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11. Вместо ткани  с цветочным рисунком ,можно использовать фрагмент с вышивкой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556792"/>
            <a:ext cx="4572000" cy="1029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12.В качестве отделки по краю образца можно приклеить тесьму «змейку».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6" name="Picture 2" descr="K:\ФОТО\Сувениры - MASHA\IMG_20140227_20113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97037"/>
            <a:ext cx="2664296" cy="40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ФОТО\Сувениры - MASHA\IMG_20140227_20151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21868"/>
            <a:ext cx="2448272" cy="39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ФОТО\Сувениры - MASHA\IMG_20140228_2153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66" y="1436378"/>
            <a:ext cx="436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K:\ФОТО\Сувениры - MASHA\IMG_20140228_2204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5" y="1450091"/>
            <a:ext cx="4432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061" y="116632"/>
            <a:ext cx="9144000" cy="11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14. Ещё один вариант отделки сувенира – это цветы из атласной ленты</a:t>
            </a:r>
            <a:r>
              <a:rPr lang="ru-RU" dirty="0" smtClean="0">
                <a:latin typeface="Arial Black" pitchFamily="34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 Black" pitchFamily="34" charset="0"/>
                <a:ea typeface="Calibri"/>
                <a:cs typeface="Times New Roman"/>
              </a:rPr>
              <a:t>Лента 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собирается по одному краю на нитку и закрепляется 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318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Кнопка</cp:lastModifiedBy>
  <cp:revision>11</cp:revision>
  <dcterms:created xsi:type="dcterms:W3CDTF">2014-03-01T14:51:53Z</dcterms:created>
  <dcterms:modified xsi:type="dcterms:W3CDTF">2014-03-17T14:37:13Z</dcterms:modified>
</cp:coreProperties>
</file>