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4" r:id="rId5"/>
    <p:sldId id="266" r:id="rId6"/>
    <p:sldId id="257" r:id="rId7"/>
    <p:sldId id="258" r:id="rId8"/>
    <p:sldId id="263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5D3D-A92A-49EA-9D08-E4D6A2FF3822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8090-DA6F-4DD3-8127-90C3C5C4B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5D3D-A92A-49EA-9D08-E4D6A2FF3822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8090-DA6F-4DD3-8127-90C3C5C4B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5D3D-A92A-49EA-9D08-E4D6A2FF3822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8090-DA6F-4DD3-8127-90C3C5C4B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5D3D-A92A-49EA-9D08-E4D6A2FF3822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8090-DA6F-4DD3-8127-90C3C5C4B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5D3D-A92A-49EA-9D08-E4D6A2FF3822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8090-DA6F-4DD3-8127-90C3C5C4B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5D3D-A92A-49EA-9D08-E4D6A2FF3822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8090-DA6F-4DD3-8127-90C3C5C4B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5D3D-A92A-49EA-9D08-E4D6A2FF3822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8090-DA6F-4DD3-8127-90C3C5C4B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5D3D-A92A-49EA-9D08-E4D6A2FF3822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8090-DA6F-4DD3-8127-90C3C5C4B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5D3D-A92A-49EA-9D08-E4D6A2FF3822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8090-DA6F-4DD3-8127-90C3C5C4B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5D3D-A92A-49EA-9D08-E4D6A2FF3822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8090-DA6F-4DD3-8127-90C3C5C4B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5D3D-A92A-49EA-9D08-E4D6A2FF3822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8090-DA6F-4DD3-8127-90C3C5C4B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45D3D-A92A-49EA-9D08-E4D6A2FF3822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18090-DA6F-4DD3-8127-90C3C5C4B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3;&#1072;&#1090;&#1072;&#1083;&#1100;&#1103;\Desktop\OST_&#65533;&#65533;&#65533;&#65533;&#65533;&#65533;&#65533;&#65533;_&#65533;&#65533;&#65533;&#65533;&#65533;&#65533;&#65533;&#65533;_&#65533;&#65533;&#65533;&#65533;&#65533;&#65533;_-_&#65533;&#65533;&#65533;&#65533;&#65533;&#65533;&#65533;&#65533;_-_&#65533;&#65533;&#65533;&#65533;&#65533;&#65533;&#65533;&#65533;_&#65533;&#65533;&#65533;&#65533;&#65533;&#65533;&#65533;&#65533;_&#65533;&#65533;&#65533;&#65533;&#65533;&#65533;_-_&#65533;&#65533;&#65533;&#65533;&#65533;_&#65533;&#65533;&#65533;&#65533;&#65533;&#65533;&#65533;&#65533;_&#65533;&#65533;&#65533;&#65533;&#65533;&#65533;&#65533;_(mp3ostrov.com)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аталья\Desktop\s343151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208912" cy="7066495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860032" y="4941168"/>
            <a:ext cx="42839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Берегите своих детей,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Их за шалости не ругайте.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Зло своих неудачных дней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Никогда на них не срывайте.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4" name="OST_��������_��������_������_-_��������_-_��������_��������_������_-_�����_��������_�������_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0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90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569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Наталья\Desktop\0908f52706159dcee2028cf9d85902f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2656"/>
            <a:ext cx="9144000" cy="6136407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4725144"/>
            <a:ext cx="377991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сердитесь на них всерьез,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Даже если они провинились,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Ничего нет дороже слез,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с ресничек родных  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скатились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826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Наталья\Desktop\3261766_larg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7"/>
            <a:ext cx="9144000" cy="6858698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5534561"/>
            <a:ext cx="340240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валит усталость с ног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Совладать с нею нету мочи,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 а к Вам подойдет сынок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 руки протянет дочка.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6677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Наталья\Desktop\sho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472608" cy="6956706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508104" y="908720"/>
            <a:ext cx="363589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Обнимите покрепче их,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Детской ласкою дорожите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счастье - короткий миг,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Быть счастливыми поспешите.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Ведь растают как снег весной,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Промелькнут дни златые эти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покинут очаг родной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Повзрослевшие Ваши дети.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1730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Наталья\Desktop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3280" y="0"/>
            <a:ext cx="5760720" cy="6858000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764704"/>
            <a:ext cx="334786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Перелистывая альбом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фотографиями детства,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грустью вспомните о былом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тех днях, когда были вместе.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же будете Вы хотеть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это время опять вернуться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 им маленьким песню спеть,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Щечки нежной губами коснуться.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 advTm="1062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Наталья\Desktop\post-13871-1256336656_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4725144"/>
            <a:ext cx="435597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пока в доме детский смех,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игрушек некуда деться,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 на свете счастливей всех,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Берегите ж, пожалуйста, детство!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833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Наталья\Desktop\babies_50_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9" y="31653"/>
            <a:ext cx="8536526" cy="6826347"/>
          </a:xfrm>
          <a:prstGeom prst="rect">
            <a:avLst/>
          </a:prstGeom>
          <a:noFill/>
        </p:spPr>
      </p:pic>
    </p:spTree>
  </p:cSld>
  <p:clrMapOvr>
    <a:masterClrMapping/>
  </p:clrMapOvr>
  <p:transition advTm="2481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Наталья\Desktop\anne_geddes_1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</p:spTree>
  </p:cSld>
  <p:clrMapOvr>
    <a:masterClrMapping/>
  </p:clrMapOvr>
  <p:transition advTm="298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Наталья\Desktop\EE63_4CF92CF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8713" y="0"/>
            <a:ext cx="6899671" cy="6871042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165</Words>
  <Application>Microsoft Office PowerPoint</Application>
  <PresentationFormat>Экран (4:3)</PresentationFormat>
  <Paragraphs>33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9</cp:revision>
  <dcterms:created xsi:type="dcterms:W3CDTF">2011-09-06T17:50:39Z</dcterms:created>
  <dcterms:modified xsi:type="dcterms:W3CDTF">2011-09-06T19:59:36Z</dcterms:modified>
</cp:coreProperties>
</file>