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8" r:id="rId2"/>
    <p:sldId id="256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9BB7B-CDFD-4EED-8A08-2C4588544789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2F273-4DBA-490B-9E5B-390327186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567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F273-4DBA-490B-9E5B-39032718649B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F273-4DBA-490B-9E5B-39032718649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F273-4DBA-490B-9E5B-39032718649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F273-4DBA-490B-9E5B-39032718649B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F273-4DBA-490B-9E5B-39032718649B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F273-4DBA-490B-9E5B-39032718649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F273-4DBA-490B-9E5B-39032718649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F273-4DBA-490B-9E5B-39032718649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F273-4DBA-490B-9E5B-39032718649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F273-4DBA-490B-9E5B-39032718649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F273-4DBA-490B-9E5B-39032718649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33400"/>
            <a:ext cx="7788700" cy="2868168"/>
          </a:xfrm>
        </p:spPr>
        <p:txBody>
          <a:bodyPr/>
          <a:lstStyle/>
          <a:p>
            <a:r>
              <a:rPr lang="ru-RU" dirty="0" smtClean="0"/>
              <a:t>Раздел </a:t>
            </a:r>
            <a:r>
              <a:rPr lang="ru-RU" dirty="0"/>
              <a:t>«КУЛИНАРИЯ»</a:t>
            </a:r>
            <a:br>
              <a:rPr lang="ru-RU" dirty="0"/>
            </a:br>
            <a:r>
              <a:rPr lang="ru-RU" dirty="0" smtClean="0"/>
              <a:t>Презентация Для </a:t>
            </a:r>
            <a:r>
              <a:rPr lang="ru-RU" dirty="0"/>
              <a:t>учащихся 8 класса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149080"/>
            <a:ext cx="7200800" cy="2232248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 учитель технологии </a:t>
            </a:r>
          </a:p>
          <a:p>
            <a:r>
              <a:rPr lang="ru-RU" dirty="0" smtClean="0"/>
              <a:t>МКОУ «СОШ № 29» города Ревда, </a:t>
            </a:r>
          </a:p>
          <a:p>
            <a:r>
              <a:rPr lang="ru-RU" dirty="0" smtClean="0"/>
              <a:t>Свердловской области</a:t>
            </a:r>
          </a:p>
          <a:p>
            <a:r>
              <a:rPr lang="ru-RU" dirty="0" smtClean="0"/>
              <a:t> Гапонова Наталья Михайловна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683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000504"/>
            <a:ext cx="3213091" cy="2409818"/>
          </a:xfrm>
          <a:prstGeom prst="rect">
            <a:avLst/>
          </a:prstGeom>
          <a:noFill/>
          <a:ln w="38100" cmpd="tri">
            <a:solidFill>
              <a:srgbClr val="00B050"/>
            </a:solidFill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приготовления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 bwMode="auto">
          <a:xfrm>
            <a:off x="500034" y="1000108"/>
            <a:ext cx="3521075" cy="2640806"/>
          </a:xfrm>
          <a:prstGeom prst="rect">
            <a:avLst/>
          </a:prstGeom>
          <a:noFill/>
          <a:ln w="38100" cmpd="tri">
            <a:solidFill>
              <a:srgbClr val="00B050"/>
            </a:solidFill>
            <a:miter lim="800000"/>
            <a:headEnd/>
            <a:tailEnd/>
          </a:ln>
          <a:effectLst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214810" y="1285860"/>
            <a:ext cx="4000528" cy="4525963"/>
          </a:xfrm>
        </p:spPr>
        <p:txBody>
          <a:bodyPr/>
          <a:lstStyle/>
          <a:p>
            <a:r>
              <a:rPr lang="ru-RU" dirty="0" smtClean="0"/>
              <a:t>Пирожки уложить на смазанный маслом противень</a:t>
            </a:r>
          </a:p>
          <a:p>
            <a:r>
              <a:rPr lang="ru-RU" dirty="0" smtClean="0"/>
              <a:t>Выпекать 30 минут в духовке при </a:t>
            </a:r>
            <a:r>
              <a:rPr lang="en-US" dirty="0" smtClean="0"/>
              <a:t>t </a:t>
            </a:r>
            <a:r>
              <a:rPr lang="ru-RU" dirty="0" smtClean="0"/>
              <a:t>180-200 С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143380"/>
            <a:ext cx="3213091" cy="2409818"/>
          </a:xfrm>
          <a:prstGeom prst="rect">
            <a:avLst/>
          </a:prstGeom>
          <a:noFill/>
          <a:ln w="38100" cmpd="tri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Приятного аппетита!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31900" y="1899444"/>
            <a:ext cx="5689600" cy="4267200"/>
          </a:xfrm>
          <a:prstGeom prst="rect">
            <a:avLst/>
          </a:prstGeom>
          <a:noFill/>
          <a:ln w="38100" cmpd="thinThick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Фотографии, использованные в презентации из личного архива автора.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Приготовление пирожков из слоеного теста  с луком и яйцом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презентации к уроку\пирожки\DSC005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786058"/>
            <a:ext cx="4654563" cy="3490922"/>
          </a:xfrm>
          <a:prstGeom prst="rect">
            <a:avLst/>
          </a:prstGeom>
          <a:noFill/>
          <a:ln w="38100" cmpd="thinThick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Вам  потребуется</a:t>
            </a:r>
            <a:endParaRPr lang="ru-RU" sz="6000" dirty="0"/>
          </a:p>
        </p:txBody>
      </p:sp>
      <p:pic>
        <p:nvPicPr>
          <p:cNvPr id="2052" name="Picture 4" descr="C:\Users\User\Desktop\презентации к уроку\пирожки\DSC005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214554"/>
            <a:ext cx="4857784" cy="3643338"/>
          </a:xfrm>
          <a:prstGeom prst="rect">
            <a:avLst/>
          </a:prstGeom>
          <a:noFill/>
          <a:ln w="38100" cmpd="thinThick">
            <a:solidFill>
              <a:srgbClr val="00B050"/>
            </a:solidFill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214554"/>
            <a:ext cx="2971792" cy="4241182"/>
          </a:xfrm>
        </p:spPr>
        <p:txBody>
          <a:bodyPr/>
          <a:lstStyle/>
          <a:p>
            <a:r>
              <a:rPr lang="ru-RU" dirty="0" smtClean="0"/>
              <a:t>Слоеное тесто – 500 грамм</a:t>
            </a:r>
          </a:p>
          <a:p>
            <a:r>
              <a:rPr lang="ru-RU" dirty="0" smtClean="0"/>
              <a:t>Зеленый лук – 200 грамм</a:t>
            </a:r>
          </a:p>
          <a:p>
            <a:r>
              <a:rPr lang="ru-RU" dirty="0" smtClean="0"/>
              <a:t>Яйца – 5 – 6 штук</a:t>
            </a:r>
          </a:p>
          <a:p>
            <a:r>
              <a:rPr lang="ru-RU" dirty="0" smtClean="0"/>
              <a:t>Масло сливочное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приготовления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86314" y="1928802"/>
            <a:ext cx="3520440" cy="4525963"/>
          </a:xfrm>
        </p:spPr>
        <p:txBody>
          <a:bodyPr/>
          <a:lstStyle/>
          <a:p>
            <a:r>
              <a:rPr lang="ru-RU" dirty="0" smtClean="0"/>
              <a:t>Яйца сварить</a:t>
            </a:r>
          </a:p>
          <a:p>
            <a:r>
              <a:rPr lang="ru-RU" dirty="0" smtClean="0"/>
              <a:t>Лук промыть</a:t>
            </a:r>
            <a:endParaRPr lang="ru-RU" dirty="0"/>
          </a:p>
        </p:txBody>
      </p:sp>
      <p:pic>
        <p:nvPicPr>
          <p:cNvPr id="5" name="Picture 3" descr="C:\Users\User\Desktop\презентации к уроку\пирожки\DSC005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562336"/>
            <a:ext cx="4000528" cy="3000396"/>
          </a:xfrm>
          <a:prstGeom prst="rect">
            <a:avLst/>
          </a:prstGeom>
          <a:noFill/>
          <a:ln w="38100" cmpd="thinThick">
            <a:solidFill>
              <a:srgbClr val="00B050"/>
            </a:solidFill>
          </a:ln>
        </p:spPr>
      </p:pic>
      <p:pic>
        <p:nvPicPr>
          <p:cNvPr id="4" name="Picture 2" descr="C:\Users\User\Desktop\презентации к уроку\пирожки\DSC005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 bwMode="auto">
          <a:xfrm>
            <a:off x="500034" y="1285860"/>
            <a:ext cx="4000528" cy="3000396"/>
          </a:xfrm>
          <a:prstGeom prst="rect">
            <a:avLst/>
          </a:prstGeom>
          <a:noFill/>
          <a:ln w="38100" cmpd="thinThick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7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приготовления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4143372" y="3357562"/>
            <a:ext cx="3905278" cy="2928958"/>
          </a:xfrm>
          <a:prstGeom prst="rect">
            <a:avLst/>
          </a:prstGeom>
          <a:noFill/>
          <a:ln w="38100" cmpd="thickThin">
            <a:solidFill>
              <a:srgbClr val="00B050"/>
            </a:solidFill>
            <a:miter lim="800000"/>
            <a:headEnd/>
            <a:tailEnd/>
          </a:ln>
          <a:effectLst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1571604" y="1071546"/>
            <a:ext cx="5429288" cy="4525963"/>
          </a:xfrm>
        </p:spPr>
        <p:txBody>
          <a:bodyPr/>
          <a:lstStyle/>
          <a:p>
            <a:r>
              <a:rPr lang="ru-RU" dirty="0" smtClean="0"/>
              <a:t>Лук нарезать как можно мельче</a:t>
            </a:r>
          </a:p>
          <a:p>
            <a:r>
              <a:rPr lang="ru-RU" dirty="0" smtClean="0"/>
              <a:t>Посолить и помять </a:t>
            </a:r>
            <a:r>
              <a:rPr lang="ru-RU" dirty="0" err="1" smtClean="0"/>
              <a:t>толкушкой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643182"/>
            <a:ext cx="3714776" cy="2786082"/>
          </a:xfrm>
          <a:prstGeom prst="rect">
            <a:avLst/>
          </a:prstGeom>
          <a:noFill/>
          <a:ln w="38100" cmpd="thickThin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приготовления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500034" y="1285860"/>
            <a:ext cx="3114668" cy="2336001"/>
          </a:xfrm>
          <a:prstGeom prst="rect">
            <a:avLst/>
          </a:prstGeom>
          <a:noFill/>
          <a:ln w="38100" cmpd="thinThick">
            <a:solidFill>
              <a:srgbClr val="00B050"/>
            </a:solidFill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Масло растопить </a:t>
            </a:r>
          </a:p>
          <a:p>
            <a:r>
              <a:rPr lang="ru-RU" dirty="0" smtClean="0"/>
              <a:t>Яйца нарезать на мелкие кубики</a:t>
            </a:r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714752"/>
            <a:ext cx="3713157" cy="2784868"/>
          </a:xfrm>
          <a:prstGeom prst="rect">
            <a:avLst/>
          </a:prstGeom>
          <a:noFill/>
          <a:ln w="38100" cmpd="thinThick">
            <a:solidFill>
              <a:srgbClr val="00B050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3214686"/>
            <a:ext cx="2643206" cy="1982405"/>
          </a:xfrm>
          <a:prstGeom prst="rect">
            <a:avLst/>
          </a:prstGeom>
          <a:noFill/>
          <a:ln w="38100" cmpd="thinThick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142984"/>
            <a:ext cx="5500726" cy="2714644"/>
          </a:xfrm>
        </p:spPr>
        <p:txBody>
          <a:bodyPr/>
          <a:lstStyle/>
          <a:p>
            <a:r>
              <a:rPr lang="ru-RU" dirty="0" smtClean="0"/>
              <a:t>Яйца смешать с маслом и луком</a:t>
            </a:r>
          </a:p>
          <a:p>
            <a:r>
              <a:rPr lang="ru-RU" dirty="0" smtClean="0"/>
              <a:t>Все тщательно перемешать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приготовления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00306"/>
            <a:ext cx="3619525" cy="2714644"/>
          </a:xfrm>
          <a:prstGeom prst="rect">
            <a:avLst/>
          </a:prstGeom>
          <a:noFill/>
          <a:ln w="38100" cmpd="thinThick">
            <a:solidFill>
              <a:srgbClr val="00B050"/>
            </a:solidFill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429000"/>
            <a:ext cx="3998909" cy="2999182"/>
          </a:xfrm>
          <a:prstGeom prst="rect">
            <a:avLst/>
          </a:prstGeom>
          <a:noFill/>
          <a:ln w="38100" cmpd="thinThick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приготовления</a:t>
            </a:r>
            <a:endParaRPr lang="ru-R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5072066" y="3429000"/>
            <a:ext cx="3521075" cy="2640806"/>
          </a:xfrm>
          <a:prstGeom prst="rect">
            <a:avLst/>
          </a:prstGeom>
          <a:noFill/>
          <a:ln w="38100" cmpd="tri">
            <a:solidFill>
              <a:srgbClr val="00B050"/>
            </a:solidFill>
            <a:miter lim="800000"/>
            <a:headEnd/>
            <a:tailEnd/>
          </a:ln>
          <a:effectLst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714480" y="1714488"/>
            <a:ext cx="6286544" cy="4525963"/>
          </a:xfrm>
        </p:spPr>
        <p:txBody>
          <a:bodyPr/>
          <a:lstStyle/>
          <a:p>
            <a:pPr algn="r"/>
            <a:r>
              <a:rPr lang="ru-RU" dirty="0" smtClean="0"/>
              <a:t>Тесто освободить</a:t>
            </a:r>
          </a:p>
          <a:p>
            <a:pPr algn="r">
              <a:buNone/>
            </a:pPr>
            <a:r>
              <a:rPr lang="ru-RU" dirty="0" smtClean="0"/>
              <a:t>от упаковки</a:t>
            </a:r>
          </a:p>
          <a:p>
            <a:pPr algn="r"/>
            <a:r>
              <a:rPr lang="ru-RU" dirty="0" smtClean="0"/>
              <a:t>Раскатать скалкой</a:t>
            </a:r>
          </a:p>
          <a:p>
            <a:pPr algn="r">
              <a:buNone/>
            </a:pPr>
            <a:endParaRPr lang="ru-RU" dirty="0" smtClean="0"/>
          </a:p>
          <a:p>
            <a:r>
              <a:rPr lang="ru-RU" dirty="0" smtClean="0"/>
              <a:t>Разделить ножом </a:t>
            </a:r>
          </a:p>
          <a:p>
            <a:pPr>
              <a:buNone/>
            </a:pPr>
            <a:r>
              <a:rPr lang="ru-RU" dirty="0" smtClean="0"/>
              <a:t>на равные части </a:t>
            </a:r>
          </a:p>
          <a:p>
            <a:pPr algn="r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142984"/>
            <a:ext cx="3284529" cy="2463397"/>
          </a:xfrm>
          <a:prstGeom prst="rect">
            <a:avLst/>
          </a:prstGeom>
          <a:noFill/>
          <a:ln w="38100" cmpd="tri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357694"/>
            <a:ext cx="2928958" cy="2196719"/>
          </a:xfrm>
          <a:prstGeom prst="rect">
            <a:avLst/>
          </a:prstGeom>
          <a:noFill/>
          <a:ln w="41275" cmpd="tri">
            <a:solidFill>
              <a:srgbClr val="00B050"/>
            </a:solidFill>
            <a:miter lim="800000"/>
            <a:headEnd/>
            <a:tailEnd/>
          </a:ln>
          <a:effectLst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242048" cy="6800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приготовления</a:t>
            </a:r>
            <a:endParaRPr lang="ru-RU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 bwMode="auto">
          <a:xfrm>
            <a:off x="428596" y="1000108"/>
            <a:ext cx="3143272" cy="2357454"/>
          </a:xfrm>
          <a:prstGeom prst="rect">
            <a:avLst/>
          </a:prstGeom>
          <a:noFill/>
          <a:ln w="41275" cmpd="tri">
            <a:solidFill>
              <a:srgbClr val="00B050"/>
            </a:solidFill>
            <a:miter lim="800000"/>
            <a:headEnd/>
            <a:tailEnd/>
          </a:ln>
          <a:effectLst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286116" y="5214950"/>
            <a:ext cx="4949200" cy="141127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Разложить начинку на тесто</a:t>
            </a:r>
          </a:p>
          <a:p>
            <a:r>
              <a:rPr lang="ru-RU" dirty="0" smtClean="0"/>
              <a:t>Закрыть пирожки в форме треугольников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1071546"/>
            <a:ext cx="3070215" cy="2302661"/>
          </a:xfrm>
          <a:prstGeom prst="rect">
            <a:avLst/>
          </a:prstGeom>
          <a:noFill/>
          <a:ln w="41275" cmpd="tri">
            <a:solidFill>
              <a:srgbClr val="00B050"/>
            </a:solidFill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2857496"/>
            <a:ext cx="3141653" cy="2356240"/>
          </a:xfrm>
          <a:prstGeom prst="rect">
            <a:avLst/>
          </a:prstGeom>
          <a:noFill/>
          <a:ln w="41275" cmpd="tri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A9D6E2"/>
      </a:accent1>
      <a:accent2>
        <a:srgbClr val="FEB80A"/>
      </a:accent2>
      <a:accent3>
        <a:srgbClr val="C32D2E"/>
      </a:accent3>
      <a:accent4>
        <a:srgbClr val="14CA92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153</Words>
  <Application>Microsoft Office PowerPoint</Application>
  <PresentationFormat>Экран (4:3)</PresentationFormat>
  <Paragraphs>49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Раздел «КУЛИНАРИЯ» Презентация Для учащихся 8 класса  </vt:lpstr>
      <vt:lpstr>Приготовление пирожков из слоеного теста  с луком и яйцом </vt:lpstr>
      <vt:lpstr>Вам  потребуется</vt:lpstr>
      <vt:lpstr>Технология приготовления</vt:lpstr>
      <vt:lpstr>Технология приготовления</vt:lpstr>
      <vt:lpstr>Технология приготовления</vt:lpstr>
      <vt:lpstr>Технология приготовления</vt:lpstr>
      <vt:lpstr>Технология приготовления</vt:lpstr>
      <vt:lpstr>Технология приготовления</vt:lpstr>
      <vt:lpstr>Технология приготовления</vt:lpstr>
      <vt:lpstr>Приятного аппетита!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Приготовление пирожков из слоеного теста  с луком и яйцом </dc:title>
  <dc:creator>User</dc:creator>
  <cp:lastModifiedBy>Admin</cp:lastModifiedBy>
  <cp:revision>9</cp:revision>
  <dcterms:created xsi:type="dcterms:W3CDTF">2013-02-01T10:58:39Z</dcterms:created>
  <dcterms:modified xsi:type="dcterms:W3CDTF">2014-03-05T05:31:12Z</dcterms:modified>
</cp:coreProperties>
</file>