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0" r:id="rId16"/>
    <p:sldId id="271" r:id="rId17"/>
    <p:sldId id="269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16816-3748-45F8-9A9C-87539E529F7B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491E5-DBD8-440F-8409-4AFE0B2C5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2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491E5-DBD8-440F-8409-4AFE0B2C51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8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/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0&amp;text=%D0%B8%D0%B7%D0%BE%D0%B1%D1%80%D0%B0%D0%B6%D0%B5%D0%BD%D0%B8%D0%B5%20%D0%BF%D0%B8%D1%89%D0%B5%D0%B2%D0%BE%D0%B9%20%D0%BF%D0%B8%D1%80%D0%B0%D0%BC%D0%B8%D0%B4%D1%8B&amp;noreask=1&amp;pos=8&amp;lr=10945&amp;rpt=simage&amp;uinfo=ww-1203-wh-885-fw-978-fh-598-pd-1.0499999523162841&amp;img_url=http://www.proshkolu.ru/content/media/pic/icon/4000000/3191000/3190970-3caa932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белки\healthy-food-pyramid-for-kids-australia-3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2000"/>
                    </a14:imgEffect>
                    <a14:imgEffect>
                      <a14:brightnessContrast bright="47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3339752"/>
            <a:ext cx="13773150" cy="138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152128"/>
          </a:xfrm>
          <a:solidFill>
            <a:srgbClr val="FFC000"/>
          </a:solidFill>
        </p:spPr>
        <p:txBody>
          <a:bodyPr/>
          <a:lstStyle/>
          <a:p>
            <a:r>
              <a:rPr lang="ru-RU" sz="8000" b="1" dirty="0" smtClean="0"/>
              <a:t>кулинария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76072"/>
            <a:ext cx="6400800" cy="18443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ru-RU" b="1" i="1" dirty="0">
                <a:effectLst/>
                <a:latin typeface="Bookman Old Style" pitchFamily="18" charset="0"/>
              </a:rPr>
              <a:t>Человек живет не тем, что съедает, а тем, что переваривает. Это одинаково справедливо относится как к уму, так и к телу. </a:t>
            </a:r>
            <a:endParaRPr lang="ru-RU" b="1" i="1" dirty="0" smtClean="0">
              <a:effectLst/>
              <a:latin typeface="Bookman Old Style" pitchFamily="18" charset="0"/>
            </a:endParaRPr>
          </a:p>
          <a:p>
            <a:r>
              <a:rPr lang="ru-RU" b="1" i="1" dirty="0" smtClean="0">
                <a:effectLst/>
                <a:latin typeface="Bookman Old Style" pitchFamily="18" charset="0"/>
              </a:rPr>
              <a:t>Бенджамин </a:t>
            </a:r>
            <a:r>
              <a:rPr lang="ru-RU" b="1" i="1" dirty="0">
                <a:effectLst/>
                <a:latin typeface="Bookman Old Style" pitchFamily="18" charset="0"/>
              </a:rPr>
              <a:t>Франклин</a:t>
            </a:r>
          </a:p>
          <a:p>
            <a:endParaRPr lang="ru-RU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583539"/>
              </p:ext>
            </p:extLst>
          </p:nvPr>
        </p:nvGraphicFramePr>
        <p:xfrm>
          <a:off x="179513" y="1268760"/>
          <a:ext cx="8712967" cy="513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/>
                <a:gridCol w="2865710"/>
                <a:gridCol w="3831034"/>
              </a:tblGrid>
              <a:tr h="7462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Минеральные вещества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Влияние на организм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Продукты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323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Железо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Участвует в процессе кроветворения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Печень,</a:t>
                      </a:r>
                      <a:r>
                        <a:rPr lang="ru-RU" baseline="0" dirty="0" smtClean="0">
                          <a:latin typeface="+mj-lt"/>
                        </a:rPr>
                        <a:t> поч5ки, белые грибы, персики, абрикосы, картофель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323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Магний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Повышает активность углеводного обмена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Крупы, капуста, горох, абрикосы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323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Калий и натрий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Поддерживают солевой состав крови и работу сердца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Абрикосы, сушеные персики, черная смородина, грецкий орех, дыня, петрушка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323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Кальций</a:t>
                      </a:r>
                      <a:r>
                        <a:rPr lang="ru-RU" baseline="0" dirty="0" smtClean="0">
                          <a:latin typeface="+mj-lt"/>
                        </a:rPr>
                        <a:t> и фосфор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Образование костной и зубной тканей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Молочные продукты, фасоль, грецкий орех, курага, крупы, изюм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323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Йод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Регулирует работу</a:t>
                      </a:r>
                      <a:r>
                        <a:rPr lang="ru-RU" baseline="0" dirty="0" smtClean="0">
                          <a:latin typeface="+mj-lt"/>
                        </a:rPr>
                        <a:t> щитовидной железы.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Морская рыба, водоросли, кисломолочные продукты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4323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Микроэлементы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Участвуют в кроветворении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Пища животного и растительного происхождения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9383"/>
            <a:ext cx="7756263" cy="1054250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Минералы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dmin\Desktop\i0Z2D0I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2"/>
            <a:ext cx="1287587" cy="8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iC469JW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56" y="0"/>
            <a:ext cx="1264344" cy="9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iTDEGDX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47" y="166660"/>
            <a:ext cx="1232693" cy="10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esktop\iVNNCNHD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80" y="234791"/>
            <a:ext cx="1584176" cy="10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70 % организма человека </a:t>
            </a:r>
          </a:p>
          <a:p>
            <a:r>
              <a:rPr lang="ru-RU" dirty="0" smtClean="0">
                <a:latin typeface="+mj-lt"/>
              </a:rPr>
              <a:t>Усвоение пищевых веществ происходит только в водной среде</a:t>
            </a:r>
          </a:p>
          <a:p>
            <a:r>
              <a:rPr lang="ru-RU" dirty="0" smtClean="0">
                <a:latin typeface="+mj-lt"/>
              </a:rPr>
              <a:t>Входит в состав всех органов и тканей</a:t>
            </a:r>
          </a:p>
          <a:p>
            <a:r>
              <a:rPr lang="ru-RU" dirty="0" smtClean="0">
                <a:latin typeface="+mj-lt"/>
              </a:rPr>
              <a:t>Суточная норма 2 – 2,5 литра</a:t>
            </a:r>
            <a:endParaRPr lang="ru-RU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Admin\Desktop\iN2L73O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84984"/>
            <a:ext cx="1942992" cy="19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iEW9FTS6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1"/>
            <a:ext cx="2652673" cy="1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iX48X1JV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0181"/>
            <a:ext cx="2232248" cy="16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esktop\iGF6850T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67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56263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Admin\Desktop\картинки белки\i6RKORX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777480" cy="19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картинки белк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c5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13188"/>
            <a:ext cx="2927751" cy="22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esktop\baby2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0" y="260648"/>
            <a:ext cx="1686075" cy="16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756263" cy="1054250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Белки содержатся в следующих продуктах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3140968"/>
            <a:ext cx="396775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Мясные продукты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Рыба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Молочные продукты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7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756263" cy="1054250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по свойствам бывают жиры?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501008"/>
            <a:ext cx="709681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Твердые (сливочное масло)</a:t>
            </a:r>
          </a:p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Жидкие (растительные масла)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48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756263" cy="1054250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продукте содержатся почти все необходимые для человека минералы?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501008"/>
            <a:ext cx="668003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абрикосах (кураге,  урюке)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35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756263" cy="1054250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каких питательных веществ организм человека получает энергию?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3645023"/>
            <a:ext cx="573105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Углеводы и жиры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7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756263" cy="1054250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группа витаминов укрепляет иммунитет?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3645023"/>
            <a:ext cx="605646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Группа витамина С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756263" cy="1054250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Суточная норма потребления воды для человека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3645023"/>
            <a:ext cx="381707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– 2,5 литра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3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54713" cy="1910716"/>
          </a:xfrm>
        </p:spPr>
        <p:txBody>
          <a:bodyPr/>
          <a:lstStyle/>
          <a:p>
            <a:r>
              <a:rPr lang="ru-RU" sz="4400" b="1" dirty="0" smtClean="0"/>
              <a:t>Домашнее задание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Найти пословицы и поговорки о полезности продуктов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Подготовить информацию об овощах, выращиваемых в Республике Коми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26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 пирамида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://www.etoya.ru/files/images/pub/part_0/18419/src/%D0%9F%D0%B8%D1%80%D0%B0%D0%BC%D0%B8%D0%B4%D0%B0-%D0%BF%D0%B8%D1%82%D0%B0%D0%BD%D0%B8%D1%8F.jpg?550_54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22" y="2167918"/>
            <a:ext cx="597666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9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690632"/>
              </p:ext>
            </p:extLst>
          </p:nvPr>
        </p:nvGraphicFramePr>
        <p:xfrm>
          <a:off x="827584" y="2098206"/>
          <a:ext cx="7746999" cy="4759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33"/>
                <a:gridCol w="2582333"/>
                <a:gridCol w="2582333"/>
              </a:tblGrid>
              <a:tr h="6408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Питательное вещество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Значение для организма человека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Продукты 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408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8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8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8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8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8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56263" cy="916136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учебником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заполните таблицу страница 165 -166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7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Белки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b="1" dirty="0">
                <a:latin typeface="+mj-lt"/>
              </a:rPr>
              <a:t>служат материалом для построения клеток, тканей и органов, образования ферментов и большинства гормонов, гемоглобина и других соединений;</a:t>
            </a:r>
          </a:p>
          <a:p>
            <a:pPr lvl="0" algn="just"/>
            <a:r>
              <a:rPr lang="ru-RU" b="1" dirty="0">
                <a:latin typeface="+mj-lt"/>
              </a:rPr>
              <a:t>формируют соединения, обеспечивающие иммунитет к инфекциям;</a:t>
            </a:r>
          </a:p>
          <a:p>
            <a:pPr lvl="0" algn="just"/>
            <a:r>
              <a:rPr lang="ru-RU" b="1" dirty="0">
                <a:latin typeface="+mj-lt"/>
              </a:rPr>
              <a:t>участвуют в процессе усвоения жиров, углеводов, минеральных веществ и витаминов.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C:\Users\Admin\Desktop\картинки белки\305321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0940"/>
            <a:ext cx="2088232" cy="14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картинки белки\i3PEYS0R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047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iAT9P281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09307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Desktop\картинки белки\iAOZJ40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7125">
            <a:off x="7379781" y="522103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42075"/>
            <a:ext cx="7745505" cy="3877815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 smtClean="0">
                <a:latin typeface="+mj-lt"/>
              </a:rPr>
              <a:t>1.Участвуют </a:t>
            </a:r>
            <a:r>
              <a:rPr lang="ru-RU" sz="5500" b="1" dirty="0">
                <a:latin typeface="+mj-lt"/>
              </a:rPr>
              <a:t>в качестве структурных элементов клеточных мембран.</a:t>
            </a:r>
            <a:br>
              <a:rPr lang="ru-RU" sz="5500" b="1" dirty="0">
                <a:latin typeface="+mj-lt"/>
              </a:rPr>
            </a:br>
            <a:r>
              <a:rPr lang="ru-RU" sz="5500" b="1" dirty="0">
                <a:latin typeface="+mj-lt"/>
              </a:rPr>
              <a:t>2. Входят в состав соединительной ткани и оболочек нервных волокон.</a:t>
            </a:r>
            <a:br>
              <a:rPr lang="ru-RU" sz="5500" b="1" dirty="0">
                <a:latin typeface="+mj-lt"/>
              </a:rPr>
            </a:br>
            <a:r>
              <a:rPr lang="ru-RU" sz="5500" b="1" dirty="0">
                <a:latin typeface="+mj-lt"/>
              </a:rPr>
              <a:t>3. Влияют на обмен холестерина, стимулируя его окисление и выделение из организма, а также образуя с ним эфиры, которые на выпадают из раствора.</a:t>
            </a:r>
            <a:br>
              <a:rPr lang="ru-RU" sz="5500" b="1" dirty="0">
                <a:latin typeface="+mj-lt"/>
              </a:rPr>
            </a:br>
            <a:r>
              <a:rPr lang="ru-RU" sz="5500" b="1" dirty="0">
                <a:latin typeface="+mj-lt"/>
              </a:rPr>
              <a:t>4. Оказывают нормализующее действие на стенки </a:t>
            </a:r>
            <a:r>
              <a:rPr lang="ru-RU" sz="5500" b="1" dirty="0" smtClean="0">
                <a:latin typeface="+mj-lt"/>
              </a:rPr>
              <a:t>кровеносных </a:t>
            </a:r>
            <a:r>
              <a:rPr lang="ru-RU" sz="5500" b="1" dirty="0">
                <a:latin typeface="+mj-lt"/>
              </a:rPr>
              <a:t>сосудов, повышая их эластичность и укрепляя их.</a:t>
            </a:r>
            <a:br>
              <a:rPr lang="ru-RU" sz="5500" b="1" dirty="0">
                <a:latin typeface="+mj-lt"/>
              </a:rPr>
            </a:br>
            <a:r>
              <a:rPr lang="ru-RU" sz="5500" b="1" dirty="0">
                <a:latin typeface="+mj-lt"/>
              </a:rPr>
              <a:t>5. Участвуют в обмене витаминов группы </a:t>
            </a:r>
            <a:r>
              <a:rPr lang="ru-RU" sz="5500" b="1" dirty="0" smtClean="0">
                <a:latin typeface="+mj-lt"/>
              </a:rPr>
              <a:t>В.</a:t>
            </a:r>
            <a:r>
              <a:rPr lang="ru-RU" sz="5500" b="1" dirty="0">
                <a:latin typeface="+mj-lt"/>
              </a:rPr>
              <a:t/>
            </a:r>
            <a:br>
              <a:rPr lang="ru-RU" sz="5500" b="1" dirty="0">
                <a:latin typeface="+mj-lt"/>
              </a:rPr>
            </a:br>
            <a:r>
              <a:rPr lang="ru-RU" sz="5500" b="1" dirty="0">
                <a:latin typeface="+mj-lt"/>
              </a:rPr>
              <a:t>6. Стимулируют защитные механизмы организма (повышают устойчивость к инфекционным заболеваниям и действию радиации).</a:t>
            </a:r>
            <a:br>
              <a:rPr lang="ru-RU" sz="5500" b="1" dirty="0">
                <a:latin typeface="+mj-lt"/>
              </a:rPr>
            </a:br>
            <a:r>
              <a:rPr lang="ru-RU" sz="5500" b="1" dirty="0">
                <a:latin typeface="+mj-lt"/>
              </a:rPr>
              <a:t>7. Обладают </a:t>
            </a:r>
            <a:r>
              <a:rPr lang="ru-RU" sz="5500" b="1" dirty="0" err="1">
                <a:latin typeface="+mj-lt"/>
              </a:rPr>
              <a:t>липотропным</a:t>
            </a:r>
            <a:r>
              <a:rPr lang="ru-RU" sz="5500" b="1" dirty="0">
                <a:latin typeface="+mj-lt"/>
              </a:rPr>
              <a:t> действием, т.е. предотвращают ожирение печени.</a:t>
            </a:r>
            <a:br>
              <a:rPr lang="ru-RU" sz="5500" b="1" dirty="0">
                <a:latin typeface="+mj-lt"/>
              </a:rPr>
            </a:br>
            <a:r>
              <a:rPr lang="ru-RU" sz="5500" b="1" dirty="0">
                <a:latin typeface="+mj-lt"/>
              </a:rPr>
              <a:t>8. Имеют значение в профилактике и лечении заболеваний сердечно-сосудистой системы.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Жиры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картинки белки\i209Z8D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704">
            <a:off x="713940" y="351938"/>
            <a:ext cx="2146439" cy="160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картинки белки\iU1RBP4Z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527">
            <a:off x="6704917" y="213075"/>
            <a:ext cx="1950472" cy="18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еобходимы </a:t>
            </a:r>
            <a:r>
              <a:rPr lang="ru-RU" dirty="0">
                <a:latin typeface="+mj-lt"/>
              </a:rPr>
              <a:t>для нормального обмена белков и жиров в организме человека. В комплексе с белками они образуют некоторые гормоны и ферменты, секреты слюнных и других образующих слизь желез, а также другие важные соединения.</a:t>
            </a:r>
          </a:p>
          <a:p>
            <a:r>
              <a:rPr lang="ru-RU" dirty="0">
                <a:latin typeface="+mj-lt"/>
              </a:rPr>
              <a:t>Я</a:t>
            </a:r>
            <a:r>
              <a:rPr lang="ru-RU" dirty="0" smtClean="0">
                <a:latin typeface="+mj-lt"/>
              </a:rPr>
              <a:t>вляются </a:t>
            </a:r>
            <a:r>
              <a:rPr lang="ru-RU" dirty="0">
                <a:latin typeface="+mj-lt"/>
              </a:rPr>
              <a:t>необходимыми компонентами питания, имеющими для организма важное энергетическое значение. За счет углеводов организм получает около 56% необходимой энергии, остальная ее часть обеспечивается за счет белков и жиров. Углеводы, в зависимости от сложности строения, подразделяются на простые и сложные.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Углеводы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картинки белки\96124450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664296" cy="17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картинки белки\96124450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1"/>
            <a:ext cx="2664299" cy="17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iSHIN6J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140">
            <a:off x="574513" y="94703"/>
            <a:ext cx="1681483" cy="18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6193" y="1885358"/>
            <a:ext cx="7745505" cy="456797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b="1" dirty="0" smtClean="0">
                <a:latin typeface="+mj-lt"/>
              </a:rPr>
              <a:t>Глюкоза </a:t>
            </a:r>
            <a:r>
              <a:rPr lang="ru-RU" sz="2600" dirty="0">
                <a:latin typeface="+mj-lt"/>
              </a:rPr>
              <a:t>— главный поставщик энергии для мозга. Она содержится в плодах и ягодах и необходима для снабжения энергией и образования в печени гликогена.</a:t>
            </a:r>
          </a:p>
          <a:p>
            <a:pPr algn="just"/>
            <a:r>
              <a:rPr lang="ru-RU" sz="2600" b="1" dirty="0" smtClean="0">
                <a:latin typeface="+mj-lt"/>
              </a:rPr>
              <a:t>Фруктоза</a:t>
            </a:r>
            <a:r>
              <a:rPr lang="ru-RU" sz="2600" dirty="0" smtClean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почти не требует для своего усвоения гормона инсулина, что позволяет рекомендовать ее источники при сахарном диабете, но в ограниченном </a:t>
            </a:r>
            <a:r>
              <a:rPr lang="ru-RU" sz="2600" dirty="0" smtClean="0">
                <a:latin typeface="+mj-lt"/>
              </a:rPr>
              <a:t>количестве</a:t>
            </a:r>
            <a:r>
              <a:rPr lang="ru-RU" sz="2600" dirty="0">
                <a:latin typeface="+mj-lt"/>
              </a:rPr>
              <a:t>. Основными поставщиками сахарозы служат сахар, кондитерские изделия, варенье, мороженое, сладкие напитки, а также некоторые овощи и фрукты: свекла, морковь, </a:t>
            </a:r>
            <a:r>
              <a:rPr lang="ru-RU" sz="2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600" dirty="0" smtClean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персики, сладкая слива и другие. В кишечнике сахароза расщепляется на глюкозу и фруктозу.</a:t>
            </a:r>
          </a:p>
          <a:p>
            <a:pPr algn="just"/>
            <a:r>
              <a:rPr lang="ru-RU" sz="2600" b="1" dirty="0" smtClean="0">
                <a:latin typeface="+mj-lt"/>
              </a:rPr>
              <a:t>Лактоза</a:t>
            </a:r>
            <a:r>
              <a:rPr lang="ru-RU" sz="2600" dirty="0" smtClean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содержится в молочных продуктах. При врожденном или приобретенном (чаще всего в результате заболеваний кишечника) недостатке фермента лактозы в кишечнике нарушается распад лактозы на глюкозу и галактозу и возникает непереносимость молочных продуктов.</a:t>
            </a:r>
          </a:p>
          <a:p>
            <a:pPr algn="just"/>
            <a:r>
              <a:rPr lang="ru-RU" sz="2600" dirty="0">
                <a:latin typeface="+mj-lt"/>
              </a:rPr>
              <a:t>В кисломолочных продуктах лактозы меньше, чем в молоке, так как при сквашивании молока из лактозы образуется молочная кислота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картинки белки\bistr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06" y="0"/>
            <a:ext cx="2304256" cy="172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картинки белки\iY8X3R3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916">
            <a:off x="6516216" y="29560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+mj-lt"/>
              </a:rPr>
              <a:t>Крахмал </a:t>
            </a:r>
            <a:r>
              <a:rPr lang="ru-RU" dirty="0">
                <a:latin typeface="+mj-lt"/>
              </a:rPr>
              <a:t>составляет 80% и более от всех углеводов в питании человека. Его источниками являются мука, крупы, макаронные изделия, хлеб, бобовые и картофель.</a:t>
            </a:r>
          </a:p>
          <a:p>
            <a:r>
              <a:rPr lang="ru-RU" dirty="0">
                <a:latin typeface="+mj-lt"/>
              </a:rPr>
              <a:t>Крахмал относительно медленно переваривается, расщепляясь до глюкозы. Легче и быстрее переваривается крахмал из риса и манной крупы, чем из пшена, гречневой, перловой и ячневой круп, из картофеля и хлеба.</a:t>
            </a:r>
          </a:p>
          <a:p>
            <a:r>
              <a:rPr lang="ru-RU" b="1" dirty="0" smtClean="0">
                <a:latin typeface="+mj-lt"/>
              </a:rPr>
              <a:t>Сложный </a:t>
            </a:r>
            <a:r>
              <a:rPr lang="ru-RU" b="1" dirty="0">
                <a:latin typeface="+mj-lt"/>
              </a:rPr>
              <a:t>углевод клетчатка </a:t>
            </a:r>
            <a:r>
              <a:rPr lang="ru-RU" dirty="0">
                <a:latin typeface="+mj-lt"/>
              </a:rPr>
              <a:t>не переваривается в организме человека, но стимулирует работу кишечника, создает условия для развития полезных бактерий. В продуктах питания она должна присутствовать обязательно (содержится в овощах, фруктах, пшеничных отрубях).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картинки белки\45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35" y="139625"/>
            <a:ext cx="2717501" cy="20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картинки белки\494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0776"/>
            <a:ext cx="3614535" cy="20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38778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105425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dirty="0" smtClean="0"/>
              <a:t>Витамины</a:t>
            </a:r>
            <a:endParaRPr lang="ru-RU" sz="4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76185"/>
              </p:ext>
            </p:extLst>
          </p:nvPr>
        </p:nvGraphicFramePr>
        <p:xfrm>
          <a:off x="611560" y="1628800"/>
          <a:ext cx="8208911" cy="4875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328"/>
                <a:gridCol w="3533279"/>
                <a:gridCol w="2736304"/>
              </a:tblGrid>
              <a:tr h="7853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Группа витаминов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Влияние на организм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продукты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87085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А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Способствует росту, развитию, улучшает зрение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Овощи, яйца, сливочное масло, молоко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5372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Б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Улучшает пищеварение, состояние кожи, зрение,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j-lt"/>
                        </a:rPr>
                        <a:t>Молоко, крупы, кисломолочные продукты, мясо, орехи</a:t>
                      </a:r>
                      <a:endParaRPr lang="ru-RU" i="0" dirty="0">
                        <a:latin typeface="+mj-lt"/>
                      </a:endParaRPr>
                    </a:p>
                  </a:txBody>
                  <a:tcPr/>
                </a:tc>
              </a:tr>
              <a:tr h="6538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С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Укрепляет</a:t>
                      </a:r>
                      <a:r>
                        <a:rPr lang="ru-RU" baseline="0" dirty="0" smtClean="0">
                          <a:latin typeface="+mj-lt"/>
                        </a:rPr>
                        <a:t> иммунитет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Фрукты, ягоды, свежие овощи, зелень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6538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Д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Укрепляет кости, способствует хорошему самочувствию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Сливочное масло, яйца,  молоко, рыба, печень рыбы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65385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Е</a:t>
                      </a: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Улучшает обмен веществ в организме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Растительное масло, орехи, хлеб, крупы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Admin\Desktop\iQGIK7W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500" y="351497"/>
            <a:ext cx="1418178" cy="12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iWTE3032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9169"/>
            <a:ext cx="1108324" cy="13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i8Z4KTO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9169"/>
            <a:ext cx="1100308" cy="12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iXQ7Z4HS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9" y="116632"/>
            <a:ext cx="1139913" cy="10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esktop\iK7HW0YJ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81359"/>
            <a:ext cx="1375093" cy="9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204</TotalTime>
  <Words>742</Words>
  <Application>Microsoft Office PowerPoint</Application>
  <PresentationFormat>Экран (4:3)</PresentationFormat>
  <Paragraphs>91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кулинария</vt:lpstr>
      <vt:lpstr>Пищевая пирамида</vt:lpstr>
      <vt:lpstr>Работа с учебником заполните таблицу страница 165 -166 </vt:lpstr>
      <vt:lpstr>Белки </vt:lpstr>
      <vt:lpstr>Жиры </vt:lpstr>
      <vt:lpstr>Углеводы </vt:lpstr>
      <vt:lpstr>Презентация PowerPoint</vt:lpstr>
      <vt:lpstr>Презентация PowerPoint</vt:lpstr>
      <vt:lpstr> Витамины</vt:lpstr>
      <vt:lpstr>Минералы</vt:lpstr>
      <vt:lpstr>Вода </vt:lpstr>
      <vt:lpstr>Рефлексия</vt:lpstr>
      <vt:lpstr>Белки содержатся в следующих продуктах</vt:lpstr>
      <vt:lpstr>Какими по свойствам бывают жиры?</vt:lpstr>
      <vt:lpstr>В каком продукте содержатся почти все необходимые для человека минералы?</vt:lpstr>
      <vt:lpstr>За счет каких питательных веществ организм человека получает энергию?</vt:lpstr>
      <vt:lpstr>Какая группа витаминов укрепляет иммунитет?</vt:lpstr>
      <vt:lpstr>Суточная норма потребления воды для человека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кулинария</dc:title>
  <dc:creator>Admin</dc:creator>
  <cp:lastModifiedBy>Admin</cp:lastModifiedBy>
  <cp:revision>20</cp:revision>
  <dcterms:created xsi:type="dcterms:W3CDTF">2014-02-24T16:20:03Z</dcterms:created>
  <dcterms:modified xsi:type="dcterms:W3CDTF">2014-03-02T13:10:20Z</dcterms:modified>
</cp:coreProperties>
</file>