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Виды профессионального образования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800" dirty="0" err="1" smtClean="0">
                <a:solidFill>
                  <a:srgbClr val="002060"/>
                </a:solidFill>
              </a:rPr>
              <a:t>Щучкина</a:t>
            </a:r>
            <a:r>
              <a:rPr lang="ru-RU" sz="1800" dirty="0" smtClean="0">
                <a:solidFill>
                  <a:srgbClr val="002060"/>
                </a:solidFill>
              </a:rPr>
              <a:t> Л.Ю., 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учитель технологии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МОУ СОШ </a:t>
            </a:r>
            <a:r>
              <a:rPr lang="ru-RU" sz="1800" dirty="0" err="1" smtClean="0">
                <a:solidFill>
                  <a:srgbClr val="002060"/>
                </a:solidFill>
              </a:rPr>
              <a:t>п.Первомайский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80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работа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638312"/>
              </p:ext>
            </p:extLst>
          </p:nvPr>
        </p:nvGraphicFramePr>
        <p:xfrm>
          <a:off x="457200" y="1600200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профессионального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Учебные заведения  </a:t>
                      </a:r>
                      <a:r>
                        <a:rPr lang="ru-RU" dirty="0" err="1" smtClean="0"/>
                        <a:t>г.Балашова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Начальное профессиональное 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 профессиональное образование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Высшее профессиональное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Послевузовское профессиональное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7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Уровни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* общее образование – образование, которое учащиеся получают в школе;</a:t>
            </a:r>
          </a:p>
          <a:p>
            <a:r>
              <a:rPr lang="ru-RU" dirty="0" smtClean="0"/>
              <a:t>* профессиональное образование – то, которое пока планируется приобрести для получения профессии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433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 Форма получения образования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– это способ организации деятельности человека по освоению образовательных программ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С учетом потребностей и возможностей обучающегося образовательные программы могут осваиваться в разных формах:</a:t>
            </a:r>
          </a:p>
          <a:p>
            <a:pPr marL="0" indent="0">
              <a:buNone/>
            </a:pPr>
            <a:r>
              <a:rPr lang="ru-RU" dirty="0" smtClean="0"/>
              <a:t>* очная</a:t>
            </a:r>
          </a:p>
          <a:p>
            <a:pPr marL="0" indent="0">
              <a:buNone/>
            </a:pPr>
            <a:r>
              <a:rPr lang="ru-RU" dirty="0" smtClean="0"/>
              <a:t>* очно-заочная (вечерняя)</a:t>
            </a:r>
          </a:p>
          <a:p>
            <a:pPr marL="0" indent="0">
              <a:buNone/>
            </a:pPr>
            <a:r>
              <a:rPr lang="ru-RU" dirty="0" smtClean="0"/>
              <a:t>* заочная</a:t>
            </a:r>
          </a:p>
          <a:p>
            <a:pPr marL="0" indent="0">
              <a:buNone/>
            </a:pPr>
            <a:r>
              <a:rPr lang="ru-RU" dirty="0" smtClean="0"/>
              <a:t>* экстернат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5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Виды профессионального образования в России и реализующие его учебные заведения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338246"/>
              </p:ext>
            </p:extLst>
          </p:nvPr>
        </p:nvGraphicFramePr>
        <p:xfrm>
          <a:off x="457200" y="1600200"/>
          <a:ext cx="8229600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Виды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Учебные заведения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начальное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Профессиональные училища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Средние специальные учебные заведения</a:t>
                      </a:r>
                      <a:r>
                        <a:rPr lang="ru-RU" baseline="0" dirty="0" smtClean="0"/>
                        <a:t> (колледжи, техникумы, училища)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Высшие учебные заведения (институты, университеты, академии)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послевузовское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Аспирантура, ординатура, адъюнктура, докторантура высших учебных заведений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1794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Начальное профессиональное образование -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еобходимо для выполнения профессиональной деятельности рабочего или служащего в различных областях народного хозяйства.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Срок обучения: </a:t>
            </a:r>
          </a:p>
          <a:p>
            <a:pPr marL="0" indent="0">
              <a:buNone/>
            </a:pPr>
            <a:r>
              <a:rPr lang="ru-RU" dirty="0" smtClean="0"/>
              <a:t>на базе основного(общего) образования 3 года, </a:t>
            </a:r>
          </a:p>
          <a:p>
            <a:pPr marL="0" indent="0">
              <a:buNone/>
            </a:pPr>
            <a:r>
              <a:rPr lang="ru-RU" dirty="0" smtClean="0"/>
              <a:t>на базе среднего(полного) общего образования – 1 год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5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Среднее профессиональное образование -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служит для выполнения профессиональной деятельности специалиста средней квалификации (среднего звена) в различных областях народного хозяйства.</a:t>
            </a:r>
          </a:p>
          <a:p>
            <a:pPr marL="0" indent="0">
              <a:buNone/>
            </a:pPr>
            <a:r>
              <a:rPr lang="ru-RU" dirty="0" smtClean="0"/>
              <a:t>Срок обучения 2,5 – 5 лет в зависимости от сложности специальности и от того, после окончания какого класса (9 или 11) человек поступил учиться.</a:t>
            </a:r>
          </a:p>
          <a:p>
            <a:pPr marL="0" indent="0">
              <a:buNone/>
            </a:pPr>
            <a:r>
              <a:rPr lang="ru-RU" dirty="0" smtClean="0"/>
              <a:t>Средние специальные учебные заведения имеют дневную, вечернюю и заочную формы обучения.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2909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Высшее профессиональное образование -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</a:t>
            </a:r>
            <a:r>
              <a:rPr lang="ru-RU" dirty="0" smtClean="0"/>
              <a:t>еобходимо для высококвалифицированного, преимущественно умственного, труда в различных областях народного хозяйства. В вузы принимаются лица, имеющие среднее(полное) общее образование, успешно сдавшие вступительные экзамены и прошедшие по конкурсу.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Лицам, по тем или иным причинам не закончившим вуз, выдается справка о неоконченном высшем образовании.</a:t>
            </a:r>
          </a:p>
          <a:p>
            <a:pPr marL="0" indent="0">
              <a:buNone/>
            </a:pPr>
            <a:r>
              <a:rPr lang="ru-RU" dirty="0" smtClean="0"/>
              <a:t>Первое высшее образование предоставляется на бесплатной основе (бюджет) и на коммерческой основе, а второе высшее образование – на платной основе.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8177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Послевузовское профессиональное образование -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редоставляет возможность повышения уровня образования, научной и педагогической квалификации на базе высшего профессионального образования в аспирантуре, ординатуре, адъюнктуре и докторантуре, создаваемых в высших учебных заведениях.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848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Послевузовское профессиональное образование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805959"/>
              </p:ext>
            </p:extLst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Аспирантура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Ординатура клиническая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Адъюнктура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Докторантура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Форма подготовки в России научных и научно-педагогических кадров при вузах, научных учреждений и организациях. Аспиранты готовят диссертацию на соискание ученой степени кандидата наук. </a:t>
                      </a:r>
                    </a:p>
                    <a:p>
                      <a:r>
                        <a:rPr lang="ru-RU" sz="1600" dirty="0" smtClean="0"/>
                        <a:t>Обучение в очной форме – 3 года, в заочной форме – 4 года.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Одна из форм повышения квалификации</a:t>
                      </a:r>
                      <a:r>
                        <a:rPr lang="ru-RU" baseline="0" dirty="0" smtClean="0"/>
                        <a:t> врачей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Одна из форм</a:t>
                      </a:r>
                      <a:r>
                        <a:rPr lang="ru-RU" baseline="0" dirty="0" smtClean="0"/>
                        <a:t> подготовки научных и научно-педагогических кадров в Вооруженных Силах РФ, аналогична аспирантуре в гражданских вузах и НИИ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 научно-педагогических кадров высшей квалификации.</a:t>
                      </a:r>
                      <a:r>
                        <a:rPr lang="ru-RU" baseline="0" dirty="0" smtClean="0"/>
                        <a:t> Докторант готовит и публично защищает диссертацию на ученую степень доктора наук. Срок пребывания в докторантуре не превышает 3 лет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00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86</TotalTime>
  <Words>458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Виды профессионального образования</vt:lpstr>
      <vt:lpstr>                Уровни образования</vt:lpstr>
      <vt:lpstr>  Форма получения образования   – это способ организации деятельности человека по освоению образовательных программ</vt:lpstr>
      <vt:lpstr>Виды профессионального образования в России и реализующие его учебные заведения</vt:lpstr>
      <vt:lpstr>Начальное профессиональное образование -</vt:lpstr>
      <vt:lpstr>Среднее профессиональное образование -</vt:lpstr>
      <vt:lpstr>Высшее профессиональное образование - </vt:lpstr>
      <vt:lpstr>Послевузовское профессиональное образование - </vt:lpstr>
      <vt:lpstr>Послевузовское профессиональное образование</vt:lpstr>
      <vt:lpstr>Практическая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профессионального образования</dc:title>
  <cp:lastModifiedBy>Administrator</cp:lastModifiedBy>
  <cp:revision>13</cp:revision>
  <dcterms:modified xsi:type="dcterms:W3CDTF">2014-03-11T18:23:29Z</dcterms:modified>
</cp:coreProperties>
</file>