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306" r:id="rId12"/>
    <p:sldId id="307" r:id="rId13"/>
    <p:sldId id="280" r:id="rId14"/>
    <p:sldId id="281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308" r:id="rId23"/>
    <p:sldId id="309" r:id="rId24"/>
    <p:sldId id="298" r:id="rId25"/>
    <p:sldId id="299" r:id="rId26"/>
    <p:sldId id="300" r:id="rId27"/>
    <p:sldId id="310" r:id="rId28"/>
    <p:sldId id="30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2966" autoAdjust="0"/>
  </p:normalViewPr>
  <p:slideViewPr>
    <p:cSldViewPr>
      <p:cViewPr varScale="1">
        <p:scale>
          <a:sx n="68" d="100"/>
          <a:sy n="6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F4005B-4162-4695-BE27-673048982177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5893A3-7A1C-4198-B97A-96E8624F0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643174" y="0"/>
            <a:ext cx="6500826" cy="6858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</a:t>
            </a:r>
          </a:p>
          <a:p>
            <a:pPr algn="ctr"/>
            <a:r>
              <a:rPr lang="ru-RU" dirty="0" smtClean="0"/>
              <a:t>     Математический  КВН</a:t>
            </a:r>
          </a:p>
          <a:p>
            <a:pPr algn="l"/>
            <a:r>
              <a:rPr lang="ru-RU" dirty="0" smtClean="0"/>
              <a:t>          5,6 класс, учитель: </a:t>
            </a:r>
            <a:r>
              <a:rPr lang="ru-RU" dirty="0" smtClean="0">
                <a:solidFill>
                  <a:srgbClr val="FF0000"/>
                </a:solidFill>
              </a:rPr>
              <a:t>Фахординова В.А.</a:t>
            </a:r>
          </a:p>
          <a:p>
            <a:pPr algn="l"/>
            <a:r>
              <a:rPr lang="ru-RU" dirty="0" smtClean="0"/>
              <a:t>                              </a:t>
            </a:r>
          </a:p>
          <a:p>
            <a:pPr algn="l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sz="2400" u="sng" dirty="0" smtClean="0"/>
              <a:t>Девизы:</a:t>
            </a:r>
          </a:p>
          <a:p>
            <a:pPr algn="l"/>
            <a:endParaRPr lang="ru-RU" sz="1800" dirty="0" smtClean="0"/>
          </a:p>
          <a:p>
            <a:pPr algn="l"/>
            <a:endParaRPr lang="ru-RU" sz="1800" dirty="0"/>
          </a:p>
          <a:p>
            <a:pPr lvl="2"/>
            <a:r>
              <a:rPr lang="ru-RU" sz="2800" dirty="0" smtClean="0"/>
              <a:t>Математика – гимнастика ума.</a:t>
            </a:r>
          </a:p>
          <a:p>
            <a:pPr lvl="2"/>
            <a:endParaRPr lang="ru-RU" sz="2800" dirty="0" smtClean="0"/>
          </a:p>
          <a:p>
            <a:pPr lvl="2"/>
            <a:r>
              <a:rPr lang="ru-RU" sz="2800" dirty="0" smtClean="0"/>
              <a:t>Математику затем учить следует, что она ум в порядок приводит. М. В. Ломоносов</a:t>
            </a:r>
          </a:p>
          <a:p>
            <a:pPr lvl="2"/>
            <a:endParaRPr lang="ru-RU" sz="2800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C:\Users\User\Desktop\sch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33600" cy="407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Конкурс капитанов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316878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5301802" cy="414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78333"/>
            <a:ext cx="3324220" cy="21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429000"/>
            <a:ext cx="3024337" cy="19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900" y="3048993"/>
            <a:ext cx="3684260" cy="216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1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47576"/>
          </a:xfrm>
        </p:spPr>
        <p:txBody>
          <a:bodyPr/>
          <a:lstStyle/>
          <a:p>
            <a:r>
              <a:rPr lang="ru-RU" dirty="0" smtClean="0"/>
              <a:t>Команде необходимо нарисовать картину, используя только математические фигуры, знаки, цифры и т.д.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«художники»</a:t>
            </a:r>
            <a:endParaRPr lang="ru-RU" dirty="0"/>
          </a:p>
        </p:txBody>
      </p:sp>
      <p:pic>
        <p:nvPicPr>
          <p:cNvPr id="4" name="Рисунок 3" descr="E:\на презентацию\s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на презентацию\s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Каждая команда должна спеть песню, в которой есть числительные. Учитывается как правильный выбор песни, так и качество исполнения.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6.Конкурс «весёлые нотки»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655809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772" y="3789040"/>
            <a:ext cx="346438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Команде предлагается решить ребусы.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7.Конкурс </a:t>
            </a:r>
            <a:r>
              <a:rPr lang="ru-RU" i="1" dirty="0" smtClean="0"/>
              <a:t>« угадай-ка»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1" name="Picture 1" descr="C:\Documents and Settings\User\Рабочий стол\_аяц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1" y="5072050"/>
            <a:ext cx="2085781" cy="178595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916832"/>
            <a:ext cx="2707581" cy="23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7" y="1926672"/>
            <a:ext cx="3312368" cy="23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4969" y="4653136"/>
            <a:ext cx="3627111" cy="19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6209" y="4509120"/>
            <a:ext cx="2484111" cy="19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                       </a:t>
            </a:r>
            <a:r>
              <a:rPr lang="ru-RU" b="1" dirty="0" smtClean="0"/>
              <a:t>Задачи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1.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(1 очко) </a:t>
            </a:r>
            <a:r>
              <a:rPr lang="ru-RU" dirty="0" smtClean="0"/>
              <a:t>на одной чаше весов кирпич, а на другой – половина такого же кирпича и гиря в 1 кг. Весы находятся в равновесии. Сколько весит кирпич?</a:t>
            </a:r>
          </a:p>
          <a:p>
            <a:pPr algn="r">
              <a:buNone/>
            </a:pPr>
            <a:endParaRPr lang="en-US" b="1" i="1" dirty="0" smtClean="0"/>
          </a:p>
          <a:p>
            <a:pPr algn="r">
              <a:buNone/>
            </a:pPr>
            <a:endParaRPr lang="en-US" b="1" i="1" dirty="0" smtClean="0"/>
          </a:p>
          <a:p>
            <a:pPr algn="r">
              <a:buNone/>
            </a:pPr>
            <a:endParaRPr lang="en-US" b="1" i="1" dirty="0" smtClean="0"/>
          </a:p>
          <a:p>
            <a:pPr algn="r">
              <a:buNone/>
            </a:pPr>
            <a:endParaRPr lang="en-US" b="1" i="1" dirty="0" smtClean="0"/>
          </a:p>
          <a:p>
            <a:pPr algn="r">
              <a:buNone/>
            </a:pPr>
            <a:r>
              <a:rPr lang="ru-RU" b="1" i="1" dirty="0" smtClean="0"/>
              <a:t>[2кг]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8.Конкурс болельщикам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User\Рабочий стол\МАТЕМАТИКА квн\zabavnie_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584176" cy="260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2 .  </a:t>
            </a:r>
            <a:r>
              <a:rPr lang="ru-RU" dirty="0" smtClean="0"/>
              <a:t>(1 очко)в комнате 4 угла. В каждом углу сидит кошка. Напротив каждой кошки по три кошки. На хвосте каждой кошки по одной кошке. Сколько же всего кошек в комнате?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ru-RU" b="1" dirty="0" smtClean="0"/>
              <a:t>[4 кошки]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МАТЕМАТИКА квн\Котёно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2500298" cy="2500298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МАТЕМАТИКА квн\Сильвест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1285884" cy="149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3 . (2 очка</a:t>
            </a:r>
            <a:r>
              <a:rPr lang="ru-RU" dirty="0" smtClean="0"/>
              <a:t>)  имеется кусок сукна длиной 16м, от которого каждый день отрезают по 2 м. по истечении скольких дней отрежут последний кусок?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ru-RU" b="1" dirty="0" smtClean="0"/>
              <a:t>[7дней]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на презентацию\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2032000" cy="2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4 .</a:t>
            </a:r>
            <a:r>
              <a:rPr lang="ru-RU" dirty="0" smtClean="0"/>
              <a:t>( 2 очка) у отца 6 сыновей. Каждый сын имеет одну сестру. Сколько всего детей у отца?</a:t>
            </a:r>
          </a:p>
          <a:p>
            <a:pPr>
              <a:buNone/>
            </a:pPr>
            <a:r>
              <a:rPr lang="en-US" b="1" i="1" dirty="0" smtClean="0"/>
              <a:t>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 algn="r">
              <a:buNone/>
            </a:pPr>
            <a:r>
              <a:rPr lang="ru-RU" b="1" i="1" dirty="0" smtClean="0"/>
              <a:t>[7 детей]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на презентацию\sch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3488"/>
            <a:ext cx="1481388" cy="266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dirty="0" smtClean="0"/>
              <a:t>( 2 очка )  разделить 5 яблок между пятью детьми так, чтобы каждый получил по яблоку и одно яблоко осталось в корзине?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[ Четырём детям раздать по яблоку, а пятому отдать яблоко в корзине]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КАРТИНОЧКИИИИИ\растения\cveti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57128"/>
            <a:ext cx="1357322" cy="1809763"/>
          </a:xfrm>
          <a:prstGeom prst="rect">
            <a:avLst/>
          </a:prstGeom>
          <a:noFill/>
        </p:spPr>
      </p:pic>
      <p:pic>
        <p:nvPicPr>
          <p:cNvPr id="7171" name="Picture 3" descr="J:\КАРТИНОЧКИИИИИ\растения\medi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86124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грядке сидели 4 воробья. К ним прилетели ещё 2 воробья. Кот Васька подкрался, схватил одного воробья и убежал. Сколько воробьёв осталось на грядке?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0, остальные улетели</a:t>
            </a:r>
            <a:r>
              <a:rPr lang="en-US" b="1" dirty="0" smtClean="0"/>
              <a:t>]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«разминка»</a:t>
            </a:r>
            <a:endParaRPr lang="ru-RU" dirty="0"/>
          </a:p>
        </p:txBody>
      </p:sp>
      <p:pic>
        <p:nvPicPr>
          <p:cNvPr id="2050" name="Picture 2" descr="J:\на презентацию\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29240"/>
            <a:ext cx="26432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ru-RU" sz="2800" dirty="0" smtClean="0"/>
              <a:t>Посмотрите  на таблицу в течение 30 секунд. Все что запомнили, воспроизведите в своей таблице.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«Смотри не ошибись.</a:t>
            </a:r>
            <a:endParaRPr lang="ru-RU" dirty="0"/>
          </a:p>
        </p:txBody>
      </p:sp>
      <p:pic>
        <p:nvPicPr>
          <p:cNvPr id="8195" name="Picture 3" descr="J:\КАРТИНОЧКИИИИИ\аа\Хом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2357454" cy="25629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4"/>
          <a:ext cx="8072463" cy="52482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90821"/>
                <a:gridCol w="2690821"/>
                <a:gridCol w="2690821"/>
              </a:tblGrid>
              <a:tr h="17494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94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94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428596" y="1928802"/>
            <a:ext cx="1643074" cy="1285884"/>
          </a:xfrm>
          <a:prstGeom prst="flowChartExtra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071678"/>
            <a:ext cx="207170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6000760" y="1928802"/>
            <a:ext cx="1428760" cy="1214446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10" y="3643314"/>
            <a:ext cx="1357322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3286116" y="3714752"/>
            <a:ext cx="1643074" cy="1214446"/>
          </a:xfrm>
          <a:prstGeom prst="flowChartExtra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786190"/>
            <a:ext cx="214314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571472" y="5286388"/>
            <a:ext cx="1571636" cy="1357322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5286388"/>
            <a:ext cx="142876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6072198" y="5357826"/>
            <a:ext cx="1714512" cy="1357322"/>
          </a:xfrm>
          <a:prstGeom prst="flowChartExtra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МАТЕМАТИКА квн\tani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470" y="1556792"/>
            <a:ext cx="2853530" cy="2464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35" y="260648"/>
            <a:ext cx="7239000" cy="4680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Составьте новые слова из слова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i="1" dirty="0" smtClean="0">
                <a:solidFill>
                  <a:srgbClr val="FF0000"/>
                </a:solidFill>
              </a:rPr>
              <a:t>математика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J:\на презентацию\64244059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185738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6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Каждой руке свое дело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поиграем</a:t>
            </a:r>
            <a:endParaRPr lang="ru-RU" dirty="0"/>
          </a:p>
        </p:txBody>
      </p:sp>
      <p:pic>
        <p:nvPicPr>
          <p:cNvPr id="4" name="Рисунок 3" descr="J:\КАРТИНОЧКИИИИИ\Прикольные картинки=\КРОШ!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32116"/>
            <a:ext cx="4464496" cy="3289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4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Конкурс «Борьба за цифру»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porta-12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286124"/>
            <a:ext cx="3429024" cy="2286016"/>
          </a:xfrm>
          <a:prstGeom prst="rect">
            <a:avLst/>
          </a:prstGeom>
        </p:spPr>
      </p:pic>
      <p:pic>
        <p:nvPicPr>
          <p:cNvPr id="10242" name="Picture 2" descr="J:\на презентацию\667786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214187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43050"/>
            <a:ext cx="7748934" cy="52149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1) </a:t>
            </a:r>
            <a:r>
              <a:rPr lang="en-US" b="1" dirty="0" smtClean="0"/>
              <a:t>VI – IV = IX</a:t>
            </a:r>
            <a:endParaRPr lang="ru-RU" dirty="0" smtClean="0">
              <a:solidFill>
                <a:srgbClr val="CC6600"/>
              </a:solidFill>
            </a:endParaRPr>
          </a:p>
          <a:p>
            <a:pPr>
              <a:buNone/>
            </a:pPr>
            <a:r>
              <a:rPr lang="en-US" dirty="0" smtClean="0"/>
              <a:t>2) </a:t>
            </a:r>
            <a:r>
              <a:rPr lang="en-US" b="1" dirty="0" smtClean="0"/>
              <a:t>IX – V = VI</a:t>
            </a:r>
            <a:endParaRPr lang="ru-RU" dirty="0" smtClean="0">
              <a:solidFill>
                <a:srgbClr val="CC6600"/>
              </a:solidFill>
            </a:endParaRPr>
          </a:p>
          <a:p>
            <a:pPr>
              <a:buNone/>
            </a:pPr>
            <a:r>
              <a:rPr lang="ru-RU" dirty="0" smtClean="0"/>
              <a:t>3) </a:t>
            </a:r>
            <a:r>
              <a:rPr lang="en-US" b="1" dirty="0" smtClean="0"/>
              <a:t>VIII</a:t>
            </a:r>
            <a:r>
              <a:rPr lang="ru-RU" b="1" dirty="0" smtClean="0"/>
              <a:t> – </a:t>
            </a:r>
            <a:r>
              <a:rPr lang="en-US" b="1" dirty="0" smtClean="0"/>
              <a:t>III</a:t>
            </a:r>
            <a:r>
              <a:rPr lang="ru-RU" b="1" dirty="0" smtClean="0"/>
              <a:t> = </a:t>
            </a:r>
            <a:r>
              <a:rPr lang="en-US" b="1" dirty="0" smtClean="0"/>
              <a:t>X</a:t>
            </a:r>
            <a:endParaRPr lang="ru-RU" dirty="0" smtClean="0">
              <a:solidFill>
                <a:srgbClr val="CC6600"/>
              </a:solidFill>
            </a:endParaRPr>
          </a:p>
          <a:p>
            <a:pPr>
              <a:buNone/>
            </a:pPr>
            <a:r>
              <a:rPr lang="ru-RU" sz="1800" b="1" dirty="0" smtClean="0"/>
              <a:t>ответ: 1) </a:t>
            </a:r>
            <a:r>
              <a:rPr lang="en-US" sz="1800" b="1" dirty="0" smtClean="0">
                <a:solidFill>
                  <a:srgbClr val="CC6600"/>
                </a:solidFill>
              </a:rPr>
              <a:t>V+IV=IX</a:t>
            </a:r>
            <a:r>
              <a:rPr lang="en-US" sz="1800" dirty="0" smtClean="0"/>
              <a:t>      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ответ:2)</a:t>
            </a:r>
            <a:r>
              <a:rPr lang="en-US" sz="1800" b="1" dirty="0" smtClean="0">
                <a:solidFill>
                  <a:srgbClr val="CC6600"/>
                </a:solidFill>
              </a:rPr>
              <a:t>X-IV=VI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ответ:</a:t>
            </a:r>
            <a:r>
              <a:rPr lang="en-US" sz="1800" b="1" dirty="0" smtClean="0"/>
              <a:t>3)</a:t>
            </a:r>
            <a:r>
              <a:rPr lang="en-US" sz="1800" b="1" dirty="0" smtClean="0">
                <a:solidFill>
                  <a:srgbClr val="CC6600"/>
                </a:solidFill>
              </a:rPr>
              <a:t>VIII+II=X</a:t>
            </a:r>
            <a:endParaRPr lang="ru-RU" sz="1800" b="1" dirty="0" smtClean="0"/>
          </a:p>
          <a:p>
            <a:pPr>
              <a:buNone/>
            </a:pPr>
            <a:endParaRPr lang="ru-RU" sz="1400" b="1" dirty="0" smtClean="0"/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en-US" sz="4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Исправьте ошибку в спичечной записи, переложив всего одну спичку</a:t>
            </a:r>
            <a:endParaRPr lang="ru-RU" sz="2800" dirty="0"/>
          </a:p>
        </p:txBody>
      </p:sp>
      <p:pic>
        <p:nvPicPr>
          <p:cNvPr id="11266" name="Picture 2" descr="C:\Documents and Settings\User\Рабочий стол\МАТЕМАТИКА квн\Девуш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57694"/>
            <a:ext cx="268605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Вспомнить загадки и пословицы с математическим смыслом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</a:t>
            </a:r>
            <a:endParaRPr lang="ru-RU" dirty="0"/>
          </a:p>
        </p:txBody>
      </p:sp>
      <p:pic>
        <p:nvPicPr>
          <p:cNvPr id="12290" name="Picture 2" descr="C:\Documents and Settings\User\Рабочий стол\МАТЕМАТИКА квн\getImag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3460468" cy="276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«домашнее задание»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4806280" cy="410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 Итоги конкурсов. Награждение.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J:\на презентацию\sporta-12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176627" cy="2143140"/>
          </a:xfrm>
          <a:prstGeom prst="rect">
            <a:avLst/>
          </a:prstGeom>
          <a:noFill/>
        </p:spPr>
      </p:pic>
      <p:pic>
        <p:nvPicPr>
          <p:cNvPr id="15364" name="Picture 4" descr="J:\на презентацию\sporta-13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643446"/>
            <a:ext cx="2214578" cy="1694956"/>
          </a:xfrm>
          <a:prstGeom prst="rect">
            <a:avLst/>
          </a:prstGeom>
          <a:noFill/>
        </p:spPr>
      </p:pic>
      <p:pic>
        <p:nvPicPr>
          <p:cNvPr id="15365" name="Picture 5" descr="J:\на презентацию\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72008"/>
            <a:ext cx="2071702" cy="2094221"/>
          </a:xfrm>
          <a:prstGeom prst="rect">
            <a:avLst/>
          </a:prstGeom>
          <a:noFill/>
        </p:spPr>
      </p:pic>
      <p:pic>
        <p:nvPicPr>
          <p:cNvPr id="4" name="Picture 2" descr="J:\на презентацию\0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14752"/>
            <a:ext cx="1381125" cy="1666875"/>
          </a:xfrm>
          <a:prstGeom prst="rect">
            <a:avLst/>
          </a:prstGeom>
          <a:noFill/>
        </p:spPr>
      </p:pic>
      <p:pic>
        <p:nvPicPr>
          <p:cNvPr id="5" name="Picture 3" descr="J:\на презентацию\01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14488"/>
            <a:ext cx="1428760" cy="1493704"/>
          </a:xfrm>
          <a:prstGeom prst="rect">
            <a:avLst/>
          </a:prstGeom>
          <a:noFill/>
        </p:spPr>
      </p:pic>
      <p:pic>
        <p:nvPicPr>
          <p:cNvPr id="6" name="Picture 4" descr="J:\на презентацию\0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357430"/>
            <a:ext cx="211456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четверо играли в домино 4 часа. Сколько часов играл каждый?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4часа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на презентацию\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393389"/>
            <a:ext cx="2357454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 шли по дороге два мальчика, и нашли 2р. За ними ещё четверо идут, сколько они найдут?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Ничего не найдут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на презентацию\0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13811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4. петух, стоя на одной ноге, весит 3 кг. Сколько он весит, стоя на двух ногах?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[</a:t>
            </a:r>
            <a:r>
              <a:rPr lang="ru-RU" b="1" dirty="0" smtClean="0">
                <a:solidFill>
                  <a:srgbClr val="00B0F0"/>
                </a:solidFill>
              </a:rPr>
              <a:t>3кг</a:t>
            </a:r>
            <a:r>
              <a:rPr lang="en-US" b="1" dirty="0" smtClean="0">
                <a:solidFill>
                  <a:srgbClr val="00B0F0"/>
                </a:solidFill>
              </a:rPr>
              <a:t>]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C:\Documents and Settings\User\Рабочий стол\МАТЕМАТИКА квн\Манден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Найти 2 числа, произведение и частное которых равно 24.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Числа 24 и 1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J:\на презентацию\zvety1\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202883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Сколько получится десятков, если 2 десятка умножить на 3 десятка?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60 десятков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на презентацию\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7. </a:t>
            </a:r>
            <a:r>
              <a:rPr lang="ru-RU" dirty="0" smtClean="0"/>
              <a:t>Пассажир автобуса ехал в село. По дороге он встретил пять грузовиков и три легковые машины. Сколько всего машин ехало в село?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Один автобус, остальные ехали из села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J:\на презентацию\sporta-13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670300"/>
            <a:ext cx="2117710" cy="162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8. ребята пилят бревно на части определённой длины. Отпиливание одного такого куска занимает одну минуту. За сколько минут они распилят бревно длиной 5 м на пять частей?</a:t>
            </a:r>
          </a:p>
          <a:p>
            <a:pPr algn="r">
              <a:buNone/>
            </a:pPr>
            <a:endParaRPr lang="en-US" b="1" dirty="0" smtClean="0"/>
          </a:p>
          <a:p>
            <a:pPr algn="r">
              <a:buNone/>
            </a:pPr>
            <a:endParaRPr lang="en-US" b="1" dirty="0" smtClean="0"/>
          </a:p>
          <a:p>
            <a:pPr algn="r">
              <a:buNone/>
            </a:pPr>
            <a:endParaRPr lang="en-US" b="1" dirty="0" smtClean="0"/>
          </a:p>
          <a:p>
            <a:pPr algn="r"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[</a:t>
            </a:r>
            <a:r>
              <a:rPr lang="ru-RU" b="1" dirty="0" smtClean="0"/>
              <a:t>За 4 минуты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на презентацию\0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4035425"/>
            <a:ext cx="2168508" cy="2617165"/>
          </a:xfrm>
          <a:prstGeom prst="rect">
            <a:avLst/>
          </a:prstGeom>
          <a:noFill/>
        </p:spPr>
      </p:pic>
      <p:pic>
        <p:nvPicPr>
          <p:cNvPr id="9219" name="Picture 3" descr="J:\на презентацию\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1643074" cy="171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462</TotalTime>
  <Words>588</Words>
  <Application>Microsoft Office PowerPoint</Application>
  <PresentationFormat>Экран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Конкурс «разминка»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5. Конкурс капитанов </vt:lpstr>
      <vt:lpstr>Презентация PowerPoint</vt:lpstr>
      <vt:lpstr>Конкурс «художники»</vt:lpstr>
      <vt:lpstr>6.Конкурс «весёлые нотки» </vt:lpstr>
      <vt:lpstr>7.Конкурс « угадай-ка» </vt:lpstr>
      <vt:lpstr>8.Конкурс болельщикам 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«Смотри не ошибись.</vt:lpstr>
      <vt:lpstr>Презентация PowerPoint</vt:lpstr>
      <vt:lpstr>Составьте новые слова из слова   математика</vt:lpstr>
      <vt:lpstr>Давайте поиграем</vt:lpstr>
      <vt:lpstr>6. Конкурс «Борьба за цифру» </vt:lpstr>
      <vt:lpstr>Исправьте ошибку в спичечной записи, переложив всего одну спичку</vt:lpstr>
      <vt:lpstr>КОНКУРС</vt:lpstr>
      <vt:lpstr>Конкурс «домашнее задание»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55</cp:revision>
  <dcterms:created xsi:type="dcterms:W3CDTF">2012-03-01T12:26:07Z</dcterms:created>
  <dcterms:modified xsi:type="dcterms:W3CDTF">2014-03-20T13:34:17Z</dcterms:modified>
</cp:coreProperties>
</file>