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7" r:id="rId2"/>
    <p:sldId id="271" r:id="rId3"/>
    <p:sldId id="266" r:id="rId4"/>
    <p:sldId id="262" r:id="rId5"/>
    <p:sldId id="264" r:id="rId6"/>
    <p:sldId id="259" r:id="rId7"/>
    <p:sldId id="260" r:id="rId8"/>
    <p:sldId id="261" r:id="rId9"/>
    <p:sldId id="263" r:id="rId10"/>
    <p:sldId id="268" r:id="rId11"/>
    <p:sldId id="269" r:id="rId12"/>
    <p:sldId id="27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FE823-D4F1-4C87-8356-D6A105F5EBE1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F912-B3F0-4F53-B4F6-09E5AEA7A0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FE823-D4F1-4C87-8356-D6A105F5EBE1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F912-B3F0-4F53-B4F6-09E5AEA7A0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FE823-D4F1-4C87-8356-D6A105F5EBE1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F912-B3F0-4F53-B4F6-09E5AEA7A0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FE823-D4F1-4C87-8356-D6A105F5EBE1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F912-B3F0-4F53-B4F6-09E5AEA7A0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FE823-D4F1-4C87-8356-D6A105F5EBE1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F912-B3F0-4F53-B4F6-09E5AEA7A0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FE823-D4F1-4C87-8356-D6A105F5EBE1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F912-B3F0-4F53-B4F6-09E5AEA7A0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FE823-D4F1-4C87-8356-D6A105F5EBE1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F912-B3F0-4F53-B4F6-09E5AEA7A0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FE823-D4F1-4C87-8356-D6A105F5EBE1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F912-B3F0-4F53-B4F6-09E5AEA7A0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FE823-D4F1-4C87-8356-D6A105F5EBE1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F912-B3F0-4F53-B4F6-09E5AEA7A0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FE823-D4F1-4C87-8356-D6A105F5EBE1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F912-B3F0-4F53-B4F6-09E5AEA7A0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FE823-D4F1-4C87-8356-D6A105F5EBE1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F912-B3F0-4F53-B4F6-09E5AEA7A0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FE823-D4F1-4C87-8356-D6A105F5EBE1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F912-B3F0-4F53-B4F6-09E5AEA7A06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jpeg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G:\&#1050;&#1088;&#1086;&#1096;&#1082;&#1072;%20&#1045;&#1085;&#1086;&#1090;%20-%20&#1054;&#1090;%20&#1091;&#1083;&#1099;&#1073;&#1082;&#1080;%20&#1089;&#1090;&#1072;&#1085;&#1077;&#1090;%20&#1074;&#1089;&#1077;&#1084;%20&#1089;&#1074;&#1077;&#1090;&#1083;&#1077;&#1081;%20-&#8216;&#3665;&#8217;.mp3" TargetMode="External"/><Relationship Id="rId6" Type="http://schemas.openxmlformats.org/officeDocument/2006/relationships/hyperlink" Target="&#1050;&#1088;&#1086;&#1096;&#1082;&#1072;%20&#1045;&#1085;&#1086;&#1090;%20-%20&#1054;&#1090;%20&#1091;&#1083;&#1099;&#1073;&#1082;&#1080;%20&#1089;&#1090;&#1072;&#1085;&#1077;&#1090;%20&#1074;&#1089;&#1077;&#1084;%20&#1089;&#1074;&#1077;&#1090;&#1083;&#1077;&#1081;%20-&#8216;&#3665;&#8217;.mp3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G:\&#1052;&#1099;%20&#1090;&#1072;&#1082;%20&#1089;&#1095;&#1072;&#1089;&#1090;&#1083;&#1080;&#1074;&#1099;%20-%20&#1042;&#1077;&#1078;&#1083;&#1080;&#1074;&#1086;&#1089;&#1090;&#1100;%20&#1074;%20&#1090;&#1074;&#1086;&#1080;&#1093;%20&#1084;&#1072;&#1085;&#1077;&#1088;&#1072;&#1093;.mp3" TargetMode="External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мышк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94275" y="2636912"/>
            <a:ext cx="3649725" cy="4221088"/>
          </a:xfrm>
          <a:prstGeom prst="rect">
            <a:avLst/>
          </a:prstGeom>
        </p:spPr>
      </p:pic>
      <p:pic>
        <p:nvPicPr>
          <p:cNvPr id="3" name="Рисунок 2" descr="кот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4211960" cy="3861048"/>
          </a:xfrm>
          <a:prstGeom prst="rect">
            <a:avLst/>
          </a:prstGeom>
        </p:spPr>
      </p:pic>
      <p:pic>
        <p:nvPicPr>
          <p:cNvPr id="4" name="Рисунок 3" descr="енот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3356992"/>
            <a:ext cx="4283968" cy="3501008"/>
          </a:xfrm>
          <a:prstGeom prst="rect">
            <a:avLst/>
          </a:prstGeom>
        </p:spPr>
      </p:pic>
      <p:pic>
        <p:nvPicPr>
          <p:cNvPr id="5" name="Рисунок 4" descr="лиса.jpg">
            <a:hlinkClick r:id="rId6" action="ppaction://hlinkfile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283968" y="0"/>
            <a:ext cx="4860032" cy="2636912"/>
          </a:xfrm>
          <a:prstGeom prst="rect">
            <a:avLst/>
          </a:prstGeom>
        </p:spPr>
      </p:pic>
      <p:pic>
        <p:nvPicPr>
          <p:cNvPr id="6" name="Крошка Енот - От улыбки станет всем светлей -‘๑’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8" cstate="print"/>
          <a:stretch>
            <a:fillRect/>
          </a:stretch>
        </p:blipFill>
        <p:spPr>
          <a:xfrm>
            <a:off x="4355976" y="328498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800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980728"/>
            <a:ext cx="5760640" cy="475252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51720" y="260648"/>
            <a:ext cx="66777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00B050"/>
                </a:solidFill>
              </a:rPr>
              <a:t>Физкультминутка</a:t>
            </a:r>
            <a:endParaRPr lang="ru-RU" sz="4800" b="1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5949280"/>
            <a:ext cx="83884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Игра на внимание </a:t>
            </a:r>
            <a:r>
              <a:rPr lang="ru-RU" sz="4800" b="1" dirty="0" smtClean="0">
                <a:solidFill>
                  <a:srgbClr val="FF0000"/>
                </a:solidFill>
              </a:rPr>
              <a:t>«Пожалуйста»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дет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196752"/>
            <a:ext cx="8568952" cy="566124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18864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Игра </a:t>
            </a:r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«Наша  вежливость»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улыбк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03648" y="332656"/>
            <a:ext cx="6480720" cy="511256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71800" y="5661248"/>
            <a:ext cx="69127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</a:rPr>
              <a:t>Спасибо!</a:t>
            </a:r>
            <a:endParaRPr lang="ru-RU" sz="6600" b="1" dirty="0">
              <a:solidFill>
                <a:srgbClr val="FF0000"/>
              </a:solidFill>
            </a:endParaRPr>
          </a:p>
        </p:txBody>
      </p:sp>
      <p:pic>
        <p:nvPicPr>
          <p:cNvPr id="6" name="Мы так счастливы - Вежливость в твоих манерах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248857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лис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260648"/>
            <a:ext cx="3960848" cy="3096344"/>
          </a:xfrm>
          <a:prstGeom prst="rect">
            <a:avLst/>
          </a:prstGeom>
        </p:spPr>
      </p:pic>
      <p:pic>
        <p:nvPicPr>
          <p:cNvPr id="3" name="Рисунок 2" descr="мышк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3284984"/>
            <a:ext cx="4104456" cy="3573016"/>
          </a:xfrm>
          <a:prstGeom prst="rect">
            <a:avLst/>
          </a:prstGeom>
        </p:spPr>
      </p:pic>
      <p:pic>
        <p:nvPicPr>
          <p:cNvPr id="4" name="Рисунок 3" descr="кот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0"/>
            <a:ext cx="3960440" cy="4077072"/>
          </a:xfrm>
          <a:prstGeom prst="rect">
            <a:avLst/>
          </a:prstGeom>
        </p:spPr>
      </p:pic>
      <p:pic>
        <p:nvPicPr>
          <p:cNvPr id="6" name="Рисунок 5" descr="енот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5536" y="3068960"/>
            <a:ext cx="3816424" cy="34051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409728"/>
            <a:ext cx="7772400" cy="2448272"/>
          </a:xfrm>
        </p:spPr>
        <p:txBody>
          <a:bodyPr>
            <a:normAutofit/>
          </a:bodyPr>
          <a:lstStyle/>
          <a:p>
            <a:endParaRPr lang="ru-RU" sz="6000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9718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Рисунок 5" descr="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3848" y="1196752"/>
            <a:ext cx="5544616" cy="525658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43608" y="0"/>
            <a:ext cx="81586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Школа вежливости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539552" y="6021288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 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1720" y="548680"/>
            <a:ext cx="6408712" cy="5328592"/>
          </a:xfrm>
        </p:spPr>
      </p:pic>
      <p:pic>
        <p:nvPicPr>
          <p:cNvPr id="5" name="Рисунок 4" descr="Рисунок1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419872" cy="5967933"/>
          </a:xfrm>
          <a:prstGeom prst="rect">
            <a:avLst/>
          </a:prstGeom>
        </p:spPr>
      </p:pic>
      <p:pic>
        <p:nvPicPr>
          <p:cNvPr id="6" name="Рисунок 5" descr="a.w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 flipH="1">
            <a:off x="5359524" y="3073524"/>
            <a:ext cx="4293096" cy="327585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51520" y="5949280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Мудрый и добрый волшебник</a:t>
            </a:r>
            <a:endParaRPr lang="ru-RU" sz="3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89201"/>
            <a:ext cx="9144000" cy="34778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</a:rPr>
              <a:t>Вежливость в школе начинается</a:t>
            </a:r>
          </a:p>
          <a:p>
            <a:r>
              <a:rPr lang="ru-RU" sz="4400" b="1" dirty="0" smtClean="0">
                <a:solidFill>
                  <a:srgbClr val="C00000"/>
                </a:solidFill>
              </a:rPr>
              <a:t>И чтоб не кончаться никогда,</a:t>
            </a:r>
          </a:p>
          <a:p>
            <a:r>
              <a:rPr lang="ru-RU" sz="4400" b="1" dirty="0" smtClean="0">
                <a:solidFill>
                  <a:srgbClr val="C00000"/>
                </a:solidFill>
              </a:rPr>
              <a:t>Она с годами повторяется и закрепляется,</a:t>
            </a:r>
          </a:p>
          <a:p>
            <a:r>
              <a:rPr lang="ru-RU" sz="4400" b="1" dirty="0" smtClean="0">
                <a:solidFill>
                  <a:srgbClr val="C00000"/>
                </a:solidFill>
              </a:rPr>
              <a:t>И остается с нами навсегда!</a:t>
            </a:r>
            <a:endParaRPr lang="ru-RU" sz="4400" b="1" dirty="0">
              <a:solidFill>
                <a:srgbClr val="C00000"/>
              </a:solidFill>
            </a:endParaRPr>
          </a:p>
        </p:txBody>
      </p:sp>
      <p:pic>
        <p:nvPicPr>
          <p:cNvPr id="7" name="Рисунок 6" descr="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283967" cy="3212976"/>
          </a:xfrm>
          <a:prstGeom prst="rect">
            <a:avLst/>
          </a:prstGeom>
        </p:spPr>
      </p:pic>
      <p:pic>
        <p:nvPicPr>
          <p:cNvPr id="4" name="Рисунок 3" descr="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7984" y="0"/>
            <a:ext cx="4716016" cy="30689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---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260648"/>
            <a:ext cx="7704856" cy="511256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11760" y="5661248"/>
            <a:ext cx="4968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Здравствуйте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ожалуйст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260649"/>
            <a:ext cx="7848872" cy="529907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39752" y="5661248"/>
            <a:ext cx="55446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Пожалуйста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вен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"/>
            <a:ext cx="8136904" cy="536283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43808" y="5517232"/>
            <a:ext cx="56166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Извините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олшебник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188640"/>
            <a:ext cx="7128792" cy="46805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31640" y="5229200"/>
            <a:ext cx="61926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Вежливые слова – это волшебные слова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</TotalTime>
  <Words>53</Words>
  <Application>Microsoft Office PowerPoint</Application>
  <PresentationFormat>Экран (4:3)</PresentationFormat>
  <Paragraphs>15</Paragraphs>
  <Slides>12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 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клиент</dc:creator>
  <cp:lastModifiedBy>клиент</cp:lastModifiedBy>
  <cp:revision>54</cp:revision>
  <dcterms:created xsi:type="dcterms:W3CDTF">2013-02-08T04:18:12Z</dcterms:created>
  <dcterms:modified xsi:type="dcterms:W3CDTF">2013-04-23T12:34:07Z</dcterms:modified>
</cp:coreProperties>
</file>