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261" r:id="rId4"/>
    <p:sldId id="309" r:id="rId5"/>
    <p:sldId id="257" r:id="rId6"/>
    <p:sldId id="310" r:id="rId7"/>
    <p:sldId id="258" r:id="rId8"/>
    <p:sldId id="259" r:id="rId9"/>
    <p:sldId id="260" r:id="rId10"/>
    <p:sldId id="262" r:id="rId11"/>
    <p:sldId id="263" r:id="rId12"/>
    <p:sldId id="264" r:id="rId13"/>
    <p:sldId id="297" r:id="rId14"/>
    <p:sldId id="266" r:id="rId15"/>
    <p:sldId id="270" r:id="rId16"/>
    <p:sldId id="274" r:id="rId17"/>
    <p:sldId id="290" r:id="rId18"/>
    <p:sldId id="292" r:id="rId19"/>
    <p:sldId id="293" r:id="rId20"/>
    <p:sldId id="294" r:id="rId21"/>
    <p:sldId id="295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312" r:id="rId32"/>
    <p:sldId id="303" r:id="rId33"/>
    <p:sldId id="28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51" autoAdjust="0"/>
    <p:restoredTop sz="94660"/>
  </p:normalViewPr>
  <p:slideViewPr>
    <p:cSldViewPr>
      <p:cViewPr varScale="1">
        <p:scale>
          <a:sx n="101" d="100"/>
          <a:sy n="101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DCF2-1C45-4274-8BAB-DDA93B025A8C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6130-AD14-4F1F-A722-7699C9485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Sputnik_asm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Foale_ZeroG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1%D1%8B%D0%B9%D0%BE%D1%82%D1%80%D1%8F%D0%B4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Gagarin_space_suit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%D0%97%D0%B0%D0%BF%D0%B8%D1%81%D0%BA%D0%B0_%D0%93%D0%B0%D0%B3%D0%B0%D1%80%D0%B8%D0%BD%D0%B0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Gagarin_vdnx_sep2008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%D0%A2%D0%B5%D1%80%D0%B5%D1%88%D0%BA%D0%BE%D0%B2%D0%B0,_%D0%92%D0%B0%D0%BB%D0%B5%D0%BD%D1%82%D0%B8%D0%BD%D0%B0_%D0%92%D0%BB%D0%B0%D0%B4%D0%B8%D0%BC%D0%B8%D1%80%D0%BE%D0%B2%D0%BD%D0%B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-fotki.yandex.ru/get/2/minikiforov.1/0_18bf_c9efb099_-1-ori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project.org/pages/analysis/analysis_2/images/venera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rti-mints.ru/img/10-16big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alfaiomega.org/_nw/0/00017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gitr.ru/files/1sept/M.A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chool-sector.relarn.ru/dckt/projects/psveta/sveta/moon16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laspace.ru/images/venera7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ljplus.ru/img4/s/h/shurigin/lunohod1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Russia-Moscow-VDNH-Rocket_R-7-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7772400" cy="15716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«Космос и человек»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7358114" cy="100013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Космонавтика и космическая техника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 descr="D:\Загрузка с интернета\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478634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Долгое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время в СССР всякая информация о ракетах,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спутниках и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людях, причастных к этой технике, была секретной. Но теперь известно, что первый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искусственный 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спутник Земли был разработан в подмосковном посёлке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Болшеве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(сейчас это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наукоград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Королёв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). </a:t>
            </a:r>
          </a:p>
        </p:txBody>
      </p:sp>
      <p:pic>
        <p:nvPicPr>
          <p:cNvPr id="4" name="Рисунок 3" descr="http://upload.wikimedia.org/wikipedia/commons/thumb/b/be/Sputnik_asm.jpg/200px-Sputnik_asm.jpg">
            <a:hlinkClick r:id="rId2" tooltip="&quot;Первый искусственный спутник Земли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3571900" cy="30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Исторические факты</a:t>
            </a:r>
            <a:b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http://upload.wikimedia.org/wikipedia/commons/thumb/c/c4/Foale_ZeroG.jpg/400px-Foale_ZeroG.jpg">
            <a:hlinkClick r:id="rId2" tooltip="&quot;Космонавты и астронавты на борту Международной космической станции.&quot;"/>
          </p:cNvPr>
          <p:cNvPicPr/>
          <p:nvPr/>
        </p:nvPicPr>
        <p:blipFill>
          <a:blip r:embed="rId3" cstate="print"/>
          <a:srcRect b="2273"/>
          <a:stretch>
            <a:fillRect/>
          </a:stretch>
        </p:blipFill>
        <p:spPr bwMode="auto">
          <a:xfrm>
            <a:off x="1785918" y="2643182"/>
            <a:ext cx="5429288" cy="371477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85778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 октября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1957 г.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запущен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первый искусственный спутник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Земли «Спутник-1»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(СССР). </a:t>
            </a: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 января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1959 г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станция «Луна-1» прошла на расстоянии 6000 километров от поверхности Луны и вышла на гелиоцентрическую орбиту. Она стала первым в мире искусственным спутником Солнца. (СССР) </a:t>
            </a:r>
          </a:p>
          <a:p>
            <a:endParaRPr lang="ru-RU" dirty="0"/>
          </a:p>
        </p:txBody>
      </p:sp>
      <p:pic>
        <p:nvPicPr>
          <p:cNvPr id="5122" name="Picture 2" descr="D:\рисунки Коркунова\космос\56r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857760"/>
            <a:ext cx="2452694" cy="1839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958166" cy="2028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Первый отряд космонавтов СССР был сформирован в феврале — апреле 1960 года.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5" name="Рисунок 4" descr="http://upload.wikimedia.org/wikipedia/ru/thumb/a/a4/1%D1%8B%D0%B9%D0%BE%D1%82%D1%80%D1%8F%D0%B4.jpg/400px-1%D1%8B%D0%B9%D0%BE%D1%82%D1%80%D1%8F%D0%B4.jpg">
            <a:hlinkClick r:id="rId2" tooltip="&quot;На занятиях в парашютном городке. Космонавты: Виктор Горбатко, Герман Титов, Евгений Хрунов, Борис Волынов, Юрий Гагарин, Алексей Леонов, Павел Попович, Андриян Николаев и другие. Город Энгельс, апрель 1960 г. Первый отряд космонавтов во время парашютной подготовки в г.Энгельсе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714620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1857388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12 апреля1961 г.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совершён первый полёт человека в космос (Ю. Гагарин) на корабле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«Восток-1»,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СССР. </a:t>
            </a:r>
          </a:p>
          <a:p>
            <a:endParaRPr lang="ru-RU" dirty="0"/>
          </a:p>
        </p:txBody>
      </p:sp>
      <p:pic>
        <p:nvPicPr>
          <p:cNvPr id="4" name="Рисунок 3" descr="Портрет">
            <a:hlinkClick r:id="rId2" tooltip="Портрет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300039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Исторические слова Юрия Гагарина</a:t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upload.wikimedia.org/wikipedia/ru/thumb/0/0d/%D0%97%D0%B0%D0%BF%D0%B8%D1%81%D0%BA%D0%B0_%D0%93%D0%B0%D0%B3%D0%B0%D1%80%D0%B8%D0%BD%D0%B0.jpg/300px-%D0%97%D0%B0%D0%BF%D0%B8%D1%81%D0%BA%D0%B0_%D0%93%D0%B0%D0%B3%D0%B0%D1%80%D0%B8%D0%BD%D0%B0.jpg">
            <a:hlinkClick r:id="rId2" tooltip="&quot;Исторические слова Юрия Гагарина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85926"/>
            <a:ext cx="592935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786478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Имя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Юрия Гагарина носят: город Гагарин (бывший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Гжатск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),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кратер на обратной стороне Луны,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астероид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№ 1772, золотая медаль ФАИ (присуждается с 1968 года), площадь в Москве, где стоит памятник космонавту. Существует также Кубок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Гагарина -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главный трофей новообразованной Континентальной хоккейной лиги (Гагарин был большим хоккейным болельщиком).</a:t>
            </a:r>
          </a:p>
          <a:p>
            <a:endParaRPr lang="ru-RU" dirty="0"/>
          </a:p>
        </p:txBody>
      </p:sp>
      <p:pic>
        <p:nvPicPr>
          <p:cNvPr id="4" name="Рисунок 3" descr="http://upload.wikimedia.org/wikipedia/commons/thumb/0/00/Gagarin_vdnx_sep2008.jpg/180px-Gagarin_vdnx_sep2008.jpg">
            <a:hlinkClick r:id="rId2" tooltip="&quot;Памятник Юрию Алексеевичу Гагарину в Москве, Росс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71464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218599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Первая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женщина-космонавт -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Валентина Терешкова, 16 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июня 1963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года, «Восток-6».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Изображение:Терешкова, Валентина Владимировна.jpg">
            <a:hlinkClick r:id="rId2" tooltip="&quot;Изображение:Терешкова, Валентина Владимировна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2786082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отряд космонавтов Валентина Терешкова была зачислена 12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марта  1962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года и стала проходить обучение как слушатель-космонавт 2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отряда. 29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ноября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1962 г.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она сдала выпускные экзамены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«отлично». С 1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декабря 1962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года она — космонавт 1 отряда 1 отдела. С 16 июня 1963 года, то есть сразу после полёта, она стала инструктором-космонавтом 1 отряда и была на этой должности до 14 марта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1966 г.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39290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Свой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космический полёт (первый в мире полёт женщины-космонавта) она совершила 16 июня 1963 года на космическом корабле «Восток-6», он продолжался почти трое суток. Одновременно на орбите находился космический корабль «Восток-5», пилотируемый космонавтом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Валерием  Быковским.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7890" name="Picture 2" descr="http://images.google.com/images?q=tbn:nILBzeJwX0bhaM:img-fotki.yandex.ru/get/2/minikiforov.1/0_18bf_c9efb099_-1-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643314"/>
            <a:ext cx="2071702" cy="295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44384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Мы дети Космоса. И наш родимый дом</a:t>
            </a:r>
            <a:b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Так спаян общностью и неразрывно прочен,</a:t>
            </a:r>
            <a:b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 чувствуем себя мы слитными в одном,</a:t>
            </a:r>
            <a:b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 в каждой точке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мир,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весь мир сосредоточен...</a:t>
            </a:r>
            <a:b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 жизнь  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повсюду,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жизнь в материи самой,</a:t>
            </a:r>
            <a:b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глубинах вещества  от края и до края</a:t>
            </a:r>
            <a:b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Торжественно течет в борьбе с великой тьмой,</a:t>
            </a:r>
            <a:b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Страдает и горит, нигде не умолкая.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Эти замечательные строки принадлежат выдающемуся  ученому А.Л.Чижевскому            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                                 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Позывной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Терешковой на время полёта — «Чайка»; фраза, которую она произнесла перед стартом: «Эй! Небо, сними шляпу!».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рисунки Коркунова\космос\45r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500438"/>
            <a:ext cx="1166818" cy="320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Несмотря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физический дискомфорт, она выдержала 48 оборотов вокруг земли и провела почти трое суток в космосе. Терешкова в космосе вела бортовой журнал и делала фотографии горизонта, которые позже были использованы для обнаружения аэрозольных слоёв в атмосфере.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Спускаемый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аппарат «Востока-6» благополучно приземлился в Алтайском крае.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857388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18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марта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1965 г.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совершён первый выход человека в открытый космос с корабля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Восход-2 (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Леонов, СССР).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2071678"/>
            <a:ext cx="321471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254318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февраля 1966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АМС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«Луна-9»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совершила первую в мире мягкую посадку на поверхность Луны, были переданы панорамные снимки Луны. (СССР). </a:t>
            </a:r>
          </a:p>
          <a:p>
            <a:endParaRPr lang="ru-RU" dirty="0"/>
          </a:p>
        </p:txBody>
      </p:sp>
      <p:pic>
        <p:nvPicPr>
          <p:cNvPr id="7170" name="Picture 2" descr="D:\рисунки Коркунова\космос\56r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7" y="4458898"/>
            <a:ext cx="4269795" cy="15418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3043246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1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марта 1966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станция «Венера-3» впервые достигла поверхности Венеры, доставив вымпел СССР. Это был первый в мире перелет космического аппарата с Земли на другую планету. (СССР). </a:t>
            </a:r>
          </a:p>
          <a:p>
            <a:endParaRPr lang="ru-RU" dirty="0"/>
          </a:p>
        </p:txBody>
      </p:sp>
      <p:pic>
        <p:nvPicPr>
          <p:cNvPr id="31746" name="Picture 2" descr="http://images.google.com/images?q=tbn:Q7iBX15XG_eGRM:www.rusproject.org/pages/analysis/analysis_2/images/venera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2786082" cy="226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images.google.com/images?q=tbn:zrLhA3ATXcEDYM:www.rti-mints.ru/img/10-16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857628"/>
            <a:ext cx="2571768" cy="253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2043114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21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июля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1969 г.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первая высадка человека на Луну (Н.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Армстронг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 в рамках лунной экспедиции корабля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«Аполлон-11»,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США. </a:t>
            </a:r>
          </a:p>
          <a:p>
            <a:endParaRPr lang="ru-RU" dirty="0"/>
          </a:p>
        </p:txBody>
      </p:sp>
      <p:pic>
        <p:nvPicPr>
          <p:cNvPr id="29698" name="Picture 2" descr="http://images.google.com/images?q=tbn:8WjwAxB78n_ibM:alfaiomega.org/_nw/0/00017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2813656" cy="2105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://images.google.com/images?q=tbn:Rw_kgLwPr6OxIM:www.gitr.ru/files/1sept/M.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3" y="2901664"/>
            <a:ext cx="2143139" cy="364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182880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24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сентября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1970 г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станция «Луна-16» доставила на землю образцы лунного грунта. (СССР). </a:t>
            </a:r>
          </a:p>
          <a:p>
            <a:endParaRPr lang="ru-RU" dirty="0"/>
          </a:p>
        </p:txBody>
      </p:sp>
      <p:pic>
        <p:nvPicPr>
          <p:cNvPr id="28674" name="Picture 2" descr="http://images.google.com/images?q=tbn:NDgTcLqs8LZsUM:school-sector.relarn.ru/dckt/projects/psveta/sveta/moon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2987972" cy="300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290037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17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ноября 1970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г. -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мягкая посадка и начало работы первого в мире полуавтоматического самоходного аппарата, управляемого с Земли: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«Луноход-1»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(СССР). 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2857496"/>
            <a:ext cx="3857652" cy="373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900238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15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декабря 1970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г.-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первая в мире мягкая посадка на поверхность Венеры: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«Венера-7»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(СССР). </a:t>
            </a:r>
          </a:p>
          <a:p>
            <a:endParaRPr lang="ru-RU" dirty="0"/>
          </a:p>
        </p:txBody>
      </p:sp>
      <p:pic>
        <p:nvPicPr>
          <p:cNvPr id="26626" name="Picture 2" descr="http://images.google.com/images?q=tbn:gBBSOO_C0jju0M:www.laspace.ru/images/venera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86124"/>
            <a:ext cx="1638306" cy="2577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images.google.com/images?q=tbn:L0pb-Uyp00LqWM:www.ljplus.ru/img4/s/h/shurigin/lunohod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357562"/>
            <a:ext cx="3254857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19 апреля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1971 г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запущена первая орбитальная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станция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«Салют-1»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(СССР). </a:t>
            </a: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 ноября 1971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станция «Маринер-9» стала первым искусственным спутником Марса. (США). </a:t>
            </a: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86190"/>
            <a:ext cx="2924188" cy="2697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42942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ru-RU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Космона́втика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(от греч. </a:t>
            </a:r>
            <a:r>
              <a:rPr lang="el-G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κόσμος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— Вселенная и </a:t>
            </a:r>
            <a:r>
              <a:rPr lang="el-G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ναυτική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— искусство мореплавания, кораблевождение) — процесс исследования космического пространства при помощи автоматических и пилотируемых космических аппаратов. Термин был предложен одним из пионеров советской ракетной техники Г. Э. 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Лангемаком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D:\рисунки Коркунова\космос\45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357298"/>
            <a:ext cx="121444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8229600" cy="3000396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12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апреля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1981 г. -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вывод на орбиту первого многоразового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транспортного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космического корабля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Колумбия», (США).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96760"/>
            <a:ext cx="4786346" cy="3589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75736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25.07.84 года впервые женщина совершила выход в открытый космос. Это была Светлана Савицкая.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2643182"/>
            <a:ext cx="2786082" cy="3922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Полёты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космос — опасная и сложная профессия. С начала эры космических полётов в космосе и при подготовке к космическим полётам на Земле погибли 22 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космонавта.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D:\рисунки Коркунова\космос\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714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настоящее время основными направлениями деятельности остаются работы, связанные с созданием и эксплуатацией ракетно-космической техники. Разрабатываемые ракеты-носители, космические аппараты и ракетные двигатели соответствуют самым высоким критериям современной науки.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D:\Загрузка с интернета\pic_03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00372"/>
            <a:ext cx="3786214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1543048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Основоположник космонавтики в нашей стране – К.Э.Циолковский.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1857364"/>
            <a:ext cx="335758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3643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Космона́вт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вРоссии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),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астрона́вт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(в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США),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спасьонавт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(во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Франции),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тайконавт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Китае)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или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гаганавт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(в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Индии)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— человек,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совершивший космический полет (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или прошедший специальную подготовку в качестве космонавта и зачисленный в группу космонавтов).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429000"/>
            <a:ext cx="2571768" cy="30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Выдающийся конструктор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ракетно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космических систем – академик С.П.Королев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http://upload.wikimedia.org/wikipedia/commons/thumb/2/2b/Russia-Moscow-VDNH-Rocket_R-7-1.jpg/200px-Russia-Moscow-VDNH-Rocket_R-7-1.jpg">
            <a:hlinkClick r:id="rId2" tooltip="&quot;Копия ракеты Р-7 в Москве на ВДНХ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43182"/>
            <a:ext cx="264320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52209"/>
          <a:stretch>
            <a:fillRect/>
          </a:stretch>
        </p:blipFill>
        <p:spPr>
          <a:xfrm>
            <a:off x="1142976" y="2500306"/>
            <a:ext cx="2500330" cy="4145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1 июня 2008 года насчитывалось 479 человек, совершивших орбитальный космический полет; 4 человека,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совершивших космический полёт по баллистической траектории высотой более 100 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км; 6 человек,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совершивших космический полёт по баллистической траектории высотой более 50 миль, но ниже 100 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км.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D:\рисунки Коркунова\космос\45r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500174"/>
            <a:ext cx="714380" cy="4500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229600" cy="42862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Среди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космонавтов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50 женщин.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По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данным на 23 декабря 2005 года, космонавты планеты провели в космосе более 29 000 человеко-дней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включая более 100 человеко-дней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выходов в  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открытый космос. Представители 36 стран побывали на орбите Земли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5008" y="4500570"/>
            <a:ext cx="2786082" cy="208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8101042" cy="1814524"/>
          </a:xfrm>
        </p:spPr>
        <p:txBody>
          <a:bodyPr>
            <a:noAutofit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Важнейшие этапы освоения космоса</a:t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D:\рисунки Коркунова\космос\56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00438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708</Words>
  <Application>Microsoft Office PowerPoint</Application>
  <PresentationFormat>Экран (4:3)</PresentationFormat>
  <Paragraphs>44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«Космос и человек»</vt:lpstr>
      <vt:lpstr>Слайд 2</vt:lpstr>
      <vt:lpstr>Слайд 3</vt:lpstr>
      <vt:lpstr>Слайд 4</vt:lpstr>
      <vt:lpstr>Слайд 5</vt:lpstr>
      <vt:lpstr>Выдающийся конструктор ракетно - космических систем – академик С.П.Королев</vt:lpstr>
      <vt:lpstr>Слайд 7</vt:lpstr>
      <vt:lpstr>Слайд 8</vt:lpstr>
      <vt:lpstr>Важнейшие этапы освоения космоса </vt:lpstr>
      <vt:lpstr>Слайд 10</vt:lpstr>
      <vt:lpstr>Исторические факты </vt:lpstr>
      <vt:lpstr>Слайд 12</vt:lpstr>
      <vt:lpstr>Первый отряд космонавтов СССР был сформирован в феврале — апреле 1960 года. </vt:lpstr>
      <vt:lpstr>Слайд 14</vt:lpstr>
      <vt:lpstr>Исторические слова Юрия Гагарина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 ДЕНЬ КОСМОНАВТИКИ </dc:title>
  <dc:creator>Вурдалак</dc:creator>
  <cp:lastModifiedBy>физика</cp:lastModifiedBy>
  <cp:revision>47</cp:revision>
  <dcterms:created xsi:type="dcterms:W3CDTF">2009-03-27T08:02:37Z</dcterms:created>
  <dcterms:modified xsi:type="dcterms:W3CDTF">2011-03-24T10:04:29Z</dcterms:modified>
</cp:coreProperties>
</file>