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1" autoAdjust="0"/>
    <p:restoredTop sz="94610" autoAdjust="0"/>
  </p:normalViewPr>
  <p:slideViewPr>
    <p:cSldViewPr>
      <p:cViewPr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17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94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88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2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87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78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5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1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04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39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09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45474-44EC-4D25-84AA-19D2C6F36578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16B1-BFAB-4D78-B677-E492DAA651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4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992888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Музыкально-ритмические занятия с детьми, имеющими нарушения слуха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517232"/>
            <a:ext cx="5616624" cy="131460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Сурдопедагог ГКОУ РО ОЦОНУ ГРЕБЁНКИНА МАРИНА АЛЕКСАНДРОВНА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1" name="Picture 7" descr="C:\Documents and Settings\Mufasa\Мои документы\Фоточки\фото - декада\100_3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392488" cy="26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200" b="1" i="1" dirty="0" smtClean="0"/>
              <a:t>Задачи музыкально-ритмических занятий:</a:t>
            </a:r>
            <a:endParaRPr lang="ru-RU" sz="4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04258"/>
            <a:ext cx="8229600" cy="5337110"/>
          </a:xfrm>
        </p:spPr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стетическое развитие глухих детей;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их воображения и творчества;</a:t>
            </a:r>
          </a:p>
          <a:p>
            <a:r>
              <a:rPr lang="ru-RU" dirty="0"/>
              <a:t>а</a:t>
            </a:r>
            <a:r>
              <a:rPr lang="ru-RU" dirty="0" smtClean="0"/>
              <a:t>ктивизация умственных способностей учащихся с нарушениями слуха;</a:t>
            </a:r>
          </a:p>
          <a:p>
            <a:r>
              <a:rPr lang="ru-RU" dirty="0"/>
              <a:t>ф</a:t>
            </a:r>
            <a:r>
              <a:rPr lang="ru-RU" dirty="0" smtClean="0"/>
              <a:t>изическое развитие неслышащих учащихся;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слухового восприятия обучающихся;</a:t>
            </a:r>
          </a:p>
          <a:p>
            <a:r>
              <a:rPr lang="ru-RU" dirty="0"/>
              <a:t>с</a:t>
            </a:r>
            <a:r>
              <a:rPr lang="ru-RU" dirty="0" smtClean="0"/>
              <a:t>овершенствование их произношения.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8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Межпредметные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Обучение на музыкально-ритмических занятиях позволяет расширять использование музыки на общеобразовательных уроках. Для создания соответствующего эмоционального настроя и развития выразительности речи у детей музыку применяют на уроках чтения, развития речи, изобразительной деятельности и др. </a:t>
            </a:r>
          </a:p>
          <a:p>
            <a:r>
              <a:rPr lang="ru-RU" dirty="0" smtClean="0"/>
              <a:t>Использование </a:t>
            </a:r>
            <a:r>
              <a:rPr lang="ru-RU" dirty="0" smtClean="0">
                <a:solidFill>
                  <a:srgbClr val="FF0000"/>
                </a:solidFill>
              </a:rPr>
              <a:t>фонетической зарядки </a:t>
            </a:r>
            <a:r>
              <a:rPr lang="ru-RU" dirty="0" smtClean="0"/>
              <a:t>на общеобразовательных предметах и на занятиях самоподготовки.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3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035496"/>
            <a:ext cx="8229600" cy="1143000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17632" cy="582210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 специальных школах большое внимание уделяется эстетическому воспитанию средствами музыки глухих детей во внеурочное время. Организованы кружки танцев, мелодекламации, драматизации музыкальных сказок, шумовые оркестры и т.д.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школьных праздниках всегда звучит музыка.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9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16023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400" dirty="0" smtClean="0"/>
              <a:t>Жизнь глухих детей наполняется звуками музыки. А это ещё один шаг на пути к более полноценному развитию детей с тяжелыми нарушениями слуха, к их социальной адаптации!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523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Влияние музыкального искусства на развитие детей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139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Музыкальное воспитание способствует </a:t>
            </a:r>
            <a:r>
              <a:rPr lang="ru-RU" b="1" i="1" dirty="0" smtClean="0"/>
              <a:t>нравственному становлению человека.</a:t>
            </a:r>
          </a:p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ru-RU" sz="2800" i="1" dirty="0" smtClean="0"/>
              <a:t>Культура воспитательного процесса в школе во многом определяется тем, насколько насыщена школьная жизнь духом музыки. Как гимнастика выпрямляет тело, так музыка выпрямляет душу человека.»                                          А.В.Сухомлинский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Трудно переоценить роль музыки в </a:t>
            </a:r>
            <a:r>
              <a:rPr lang="ru-RU" sz="2800" b="1" i="1" dirty="0" smtClean="0"/>
              <a:t>эстетическом развитии детей.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 помощью музыкального воспитания </a:t>
            </a:r>
            <a:r>
              <a:rPr lang="ru-RU" sz="2800" b="1" i="1" dirty="0" smtClean="0"/>
              <a:t>совершенствуются творческие способности школьников.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b="1" i="1" dirty="0"/>
          </a:p>
          <a:p>
            <a:pPr>
              <a:buFont typeface="Wingdings" pitchFamily="2" charset="2"/>
              <a:buChar char="Ø"/>
            </a:pPr>
            <a:endParaRPr lang="ru-RU" sz="2800" b="1" i="1" dirty="0" smtClean="0"/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06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История музыкального воспитания детей с нарушением слуха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1859г.</a:t>
            </a:r>
            <a:r>
              <a:rPr lang="ru-RU" sz="2800" dirty="0" smtClean="0"/>
              <a:t>- в Санкт-Петербургском училище для глухонемых были введены в учебный план экспериментальные занятия с использованием музыки.</a:t>
            </a:r>
          </a:p>
          <a:p>
            <a:pPr marL="0" indent="0">
              <a:buNone/>
            </a:pPr>
            <a:r>
              <a:rPr lang="ru-RU" sz="2800" b="1" dirty="0" smtClean="0"/>
              <a:t>30-е годы </a:t>
            </a:r>
            <a:r>
              <a:rPr lang="en-US" sz="2800" b="1" dirty="0" smtClean="0"/>
              <a:t>XX</a:t>
            </a:r>
            <a:r>
              <a:rPr lang="ru-RU" sz="2800" b="1" dirty="0" smtClean="0"/>
              <a:t>в</a:t>
            </a:r>
            <a:r>
              <a:rPr lang="ru-RU" sz="2800" dirty="0" smtClean="0"/>
              <a:t>.- в нашей стране музыкальная ритмика стала применяться в коррекционной работе с детьми, имеющими нарушения слуха и речи(в основе-идея </a:t>
            </a:r>
            <a:r>
              <a:rPr lang="ru-RU" sz="2800" b="1" dirty="0" smtClean="0"/>
              <a:t>Жака Далькроза</a:t>
            </a:r>
            <a:r>
              <a:rPr lang="ru-RU" sz="2800" dirty="0" smtClean="0"/>
              <a:t>-первого организатора ритмики как предмета).</a:t>
            </a:r>
          </a:p>
          <a:p>
            <a:pPr marL="0" indent="0">
              <a:buNone/>
            </a:pPr>
            <a:r>
              <a:rPr lang="ru-RU" sz="2800" b="1" dirty="0" smtClean="0"/>
              <a:t>1986г.- </a:t>
            </a:r>
            <a:r>
              <a:rPr lang="ru-RU" sz="2800" dirty="0" smtClean="0"/>
              <a:t>в учебный план специальных школ для глухих и слабослышащих детей введена учебная дисциплина-</a:t>
            </a:r>
            <a:r>
              <a:rPr lang="ru-RU" sz="2800" b="1" i="1" dirty="0" smtClean="0"/>
              <a:t> музыкально-ритмические занятия.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85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Использование музыкальных средств в коррекционной работе с глухими школьниками за рубежом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основе – методика музыкального воспитания, разработанная австрийским композитором </a:t>
            </a:r>
            <a:r>
              <a:rPr lang="ru-RU" b="1" dirty="0" smtClean="0"/>
              <a:t>Карлом Орфом</a:t>
            </a:r>
            <a:r>
              <a:rPr lang="ru-RU" dirty="0" smtClean="0"/>
              <a:t>-использование синтетических форм музицирования(сочетание декламации, движений под музыку, игры на музыкальных инструментах).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Верботональная система, разработанная в поликлинике «</a:t>
            </a:r>
            <a:r>
              <a:rPr lang="en-US" dirty="0" smtClean="0"/>
              <a:t>SUVAG</a:t>
            </a:r>
            <a:r>
              <a:rPr lang="ru-RU" dirty="0" smtClean="0"/>
              <a:t>»(Загреб, Хорватия) под руководством П.Губерины(использование фонетической ритмики).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4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Содержание музыкально-ритмических занятий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Программа музыкально-ритмических занятий включает следующие разделы: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</a:t>
            </a:r>
            <a:r>
              <a:rPr lang="ru-RU" dirty="0" smtClean="0"/>
              <a:t>бучение движениям под музыку;</a:t>
            </a:r>
          </a:p>
        </p:txBody>
      </p:sp>
      <p:pic>
        <p:nvPicPr>
          <p:cNvPr id="2050" name="Picture 2" descr="C:\Documents and Settings\Mufasa\Мои документы\Фоточки\фото - декада\100_3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246679"/>
            <a:ext cx="4536504" cy="33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79912" y="404664"/>
            <a:ext cx="5262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800" dirty="0" smtClean="0"/>
              <a:t>обучение восприятию музыки</a:t>
            </a:r>
          </a:p>
        </p:txBody>
      </p:sp>
      <p:pic>
        <p:nvPicPr>
          <p:cNvPr id="3075" name="Picture 3" descr="C:\Documents and Settings\Mufasa\Мои документы\Фоточки\фото - декада\100_3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" y="0"/>
            <a:ext cx="4153357" cy="32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4293096"/>
            <a:ext cx="4092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декламация песен под музыку</a:t>
            </a:r>
          </a:p>
        </p:txBody>
      </p:sp>
      <p:pic>
        <p:nvPicPr>
          <p:cNvPr id="3079" name="Picture 7" descr="C:\Documents and Settings\Mufasa\Мои документы\Фоточки\фото - декада\100_3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09" y="2877927"/>
            <a:ext cx="4902089" cy="39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2800" dirty="0"/>
              <a:t>а</a:t>
            </a:r>
            <a:r>
              <a:rPr lang="ru-RU" sz="2800" dirty="0" smtClean="0"/>
              <a:t>втоматизация произносительных навыков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5" y="3861049"/>
            <a:ext cx="4628863" cy="13681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/>
              <a:t>о</a:t>
            </a:r>
            <a:r>
              <a:rPr lang="ru-RU" sz="2800" dirty="0" smtClean="0"/>
              <a:t>бучение движениям под </a:t>
            </a:r>
            <a:r>
              <a:rPr lang="ru-RU" sz="2800" dirty="0"/>
              <a:t>м</a:t>
            </a:r>
            <a:r>
              <a:rPr lang="ru-RU" sz="2800" dirty="0" smtClean="0"/>
              <a:t>узыку</a:t>
            </a:r>
            <a:endParaRPr lang="ru-RU" sz="2800" dirty="0"/>
          </a:p>
        </p:txBody>
      </p:sp>
      <p:pic>
        <p:nvPicPr>
          <p:cNvPr id="5122" name="Picture 2" descr="C:\Documents and Settings\Mufasa\Мои документы\Фоточки\фото - декада\100_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007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Mufasa\Мои документы\Фоточки\фото - декада\100_3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644007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080120"/>
          </a:xfrm>
        </p:spPr>
        <p:txBody>
          <a:bodyPr>
            <a:noAutofit/>
          </a:bodyPr>
          <a:lstStyle/>
          <a:p>
            <a:r>
              <a:rPr lang="ru-RU" sz="4200" b="1" i="1" dirty="0"/>
              <a:t>Р</a:t>
            </a:r>
            <a:r>
              <a:rPr lang="ru-RU" sz="4200" b="1" i="1" dirty="0" smtClean="0"/>
              <a:t>оль музыкально-ритмических занятий:</a:t>
            </a:r>
            <a:endParaRPr lang="ru-RU" sz="4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музыкально-ритмические занятия содействуют эстетическому и нравственному развитию детей с нарушениями слуха, их более полной социальной адаптации;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а музыкально-ритмических занятиях развиваются творческие способности обучающихся, важнейшие психические функции;</a:t>
            </a:r>
          </a:p>
          <a:p>
            <a:r>
              <a:rPr lang="ru-RU" sz="2800" dirty="0" smtClean="0"/>
              <a:t>на музыкально-ритмических занятиях расширяется кругозор детей с нарушениями слуха, происходит развитие речи; 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бучение восприятию музыки имеет важное значение для развития нарушенной слуховой функции;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спользование музыкальных средств содействуют развитию произносительной стороны речи.</a:t>
            </a:r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1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Цель музыкально-ритмических занятий: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63284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i="1" dirty="0"/>
              <a:t>н</a:t>
            </a:r>
            <a:r>
              <a:rPr lang="ru-RU" sz="3600" i="1" dirty="0" smtClean="0"/>
              <a:t>аиболее полноценное развитие детей с нарушениями слуха, приобщение их к духовной культуре общества, социальной адаптации.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5122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480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Музыкально-ритмические занятия с детьми, имеющими нарушения слуха</vt:lpstr>
      <vt:lpstr>Влияние музыкального искусства на развитие детей</vt:lpstr>
      <vt:lpstr>История музыкального воспитания детей с нарушением слуха</vt:lpstr>
      <vt:lpstr>Использование музыкальных средств в коррекционной работе с глухими школьниками за рубежом</vt:lpstr>
      <vt:lpstr>Содержание музыкально-ритмических занятий</vt:lpstr>
      <vt:lpstr>Презентация PowerPoint</vt:lpstr>
      <vt:lpstr>автоматизация произносительных навыков</vt:lpstr>
      <vt:lpstr>Роль музыкально-ритмических занятий:</vt:lpstr>
      <vt:lpstr>Цель музыкально-ритмических занятий:</vt:lpstr>
      <vt:lpstr>Задачи музыкально-ритмических занятий:</vt:lpstr>
      <vt:lpstr>Межпредметные связи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Музыкально-ритмические занятия с детьми, имеющими нарушения слуха</dc:title>
  <dc:creator>Paradise</dc:creator>
  <cp:lastModifiedBy>Марина</cp:lastModifiedBy>
  <cp:revision>46</cp:revision>
  <dcterms:created xsi:type="dcterms:W3CDTF">2011-10-30T07:43:47Z</dcterms:created>
  <dcterms:modified xsi:type="dcterms:W3CDTF">2014-04-15T19:10:58Z</dcterms:modified>
</cp:coreProperties>
</file>