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64" r:id="rId6"/>
    <p:sldId id="265" r:id="rId7"/>
    <p:sldId id="266" r:id="rId8"/>
    <p:sldId id="267" r:id="rId9"/>
    <p:sldId id="268" r:id="rId10"/>
    <p:sldId id="260" r:id="rId11"/>
    <p:sldId id="261" r:id="rId12"/>
    <p:sldId id="25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2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school_suppli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64757" y="3500438"/>
            <a:ext cx="4679243" cy="3357562"/>
          </a:xfrm>
          <a:prstGeom prst="rect">
            <a:avLst/>
          </a:prstGeom>
          <a:noFill/>
        </p:spPr>
      </p:pic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 rot="20830099">
            <a:off x="857224" y="1071546"/>
            <a:ext cx="7643866" cy="1571636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rtl="0"/>
            <a:r>
              <a:rPr lang="ru-RU" sz="6000" kern="10" spc="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К  В  Н</a:t>
            </a:r>
            <a:endParaRPr lang="ru-RU" sz="6000" kern="10" spc="0" dirty="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9" name="Овальная выноска 8"/>
          <p:cNvSpPr/>
          <p:nvPr/>
        </p:nvSpPr>
        <p:spPr>
          <a:xfrm>
            <a:off x="142844" y="3500438"/>
            <a:ext cx="4143404" cy="314327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Подготовила учитель математики МКОУ «Ибрагимовская ООШ»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Валиуллина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Зухра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Шайшариповна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8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2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8800" b="1" dirty="0" smtClean="0">
                <a:solidFill>
                  <a:srgbClr val="C00000"/>
                </a:solidFill>
              </a:rPr>
              <a:t>Команды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None/>
              <a:defRPr/>
            </a:pPr>
            <a:endParaRPr lang="ru-RU" sz="4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>
              <a:buFontTx/>
              <a:buNone/>
              <a:defRPr/>
            </a:pP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1 команда       </a:t>
            </a:r>
            <a:r>
              <a:rPr lang="ru-RU" sz="4800" b="1" dirty="0" err="1" smtClean="0">
                <a:solidFill>
                  <a:schemeClr val="accent6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Архимеды</a:t>
            </a:r>
            <a:endParaRPr lang="ru-RU" sz="4800" b="1" dirty="0" smtClean="0">
              <a:solidFill>
                <a:schemeClr val="accent6">
                  <a:lumMod val="75000"/>
                </a:schemeClr>
              </a:solidFill>
              <a:latin typeface="Batang" pitchFamily="18" charset="-127"/>
              <a:ea typeface="Batang" pitchFamily="18" charset="-127"/>
            </a:endParaRPr>
          </a:p>
          <a:p>
            <a:pPr algn="just">
              <a:buFontTx/>
              <a:buNone/>
              <a:defRPr/>
            </a:pPr>
            <a:endParaRPr lang="ru-RU" sz="4800" b="1" dirty="0" smtClean="0">
              <a:solidFill>
                <a:schemeClr val="accent6">
                  <a:lumMod val="75000"/>
                </a:schemeClr>
              </a:solidFill>
              <a:latin typeface="Batang" pitchFamily="18" charset="-127"/>
              <a:ea typeface="Batang" pitchFamily="18" charset="-127"/>
            </a:endParaRPr>
          </a:p>
          <a:p>
            <a:pPr algn="just">
              <a:buFontTx/>
              <a:buNone/>
              <a:defRPr/>
            </a:pP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2 команда       5 «+»</a:t>
            </a:r>
          </a:p>
          <a:p>
            <a:pPr algn="just">
              <a:buFontTx/>
              <a:buNone/>
              <a:defRPr/>
            </a:pP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cut/>
    <p:sndAc>
      <p:stSnd>
        <p:snd r:embed="rId2" name="typ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25"/>
            <a:ext cx="8229600" cy="928688"/>
          </a:xfrm>
        </p:spPr>
        <p:txBody>
          <a:bodyPr>
            <a:normAutofit fontScale="90000"/>
          </a:bodyPr>
          <a:lstStyle/>
          <a:p>
            <a:r>
              <a:rPr lang="ru-RU" sz="8000" b="1" smtClean="0">
                <a:solidFill>
                  <a:srgbClr val="E56D09"/>
                </a:solidFill>
              </a:rPr>
              <a:t>Наши капитаны</a:t>
            </a:r>
            <a:r>
              <a:rPr lang="ru-RU" b="1" smtClean="0">
                <a:solidFill>
                  <a:srgbClr val="E56D09"/>
                </a:solidFill>
              </a:rPr>
              <a:t/>
            </a:r>
            <a:br>
              <a:rPr lang="ru-RU" b="1" smtClean="0">
                <a:solidFill>
                  <a:srgbClr val="E56D09"/>
                </a:solidFill>
              </a:rPr>
            </a:b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ru-RU" sz="6000" dirty="0" smtClean="0">
              <a:latin typeface="Batang" pitchFamily="18" charset="-127"/>
              <a:ea typeface="Batang" pitchFamily="18" charset="-127"/>
            </a:endParaRPr>
          </a:p>
          <a:p>
            <a:pPr>
              <a:buFontTx/>
              <a:buNone/>
            </a:pPr>
            <a:r>
              <a:rPr lang="ru-RU" sz="6000" dirty="0" smtClean="0">
                <a:latin typeface="Batang" pitchFamily="18" charset="-127"/>
                <a:ea typeface="Batang" pitchFamily="18" charset="-127"/>
              </a:rPr>
              <a:t>Насыров Тимур</a:t>
            </a:r>
          </a:p>
          <a:p>
            <a:pPr>
              <a:buFontTx/>
              <a:buNone/>
            </a:pPr>
            <a:endParaRPr lang="ru-RU" sz="6000" dirty="0" smtClean="0">
              <a:latin typeface="Batang" pitchFamily="18" charset="-127"/>
              <a:ea typeface="Batang" pitchFamily="18" charset="-127"/>
            </a:endParaRPr>
          </a:p>
          <a:p>
            <a:pPr>
              <a:buFontTx/>
              <a:buNone/>
            </a:pPr>
            <a:r>
              <a:rPr lang="ru-RU" sz="6000" dirty="0" err="1" smtClean="0">
                <a:latin typeface="Batang" pitchFamily="18" charset="-127"/>
                <a:ea typeface="Batang" pitchFamily="18" charset="-127"/>
              </a:rPr>
              <a:t>Жамилов</a:t>
            </a:r>
            <a:r>
              <a:rPr lang="ru-RU" sz="6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ru-RU" sz="6000" dirty="0" err="1" smtClean="0">
                <a:latin typeface="Batang" pitchFamily="18" charset="-127"/>
                <a:ea typeface="Batang" pitchFamily="18" charset="-127"/>
              </a:rPr>
              <a:t>Рифат</a:t>
            </a:r>
            <a:endParaRPr lang="ru-RU" sz="6000" dirty="0" smtClean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>
    <p:fade/>
    <p:sndAc>
      <p:stSnd>
        <p:snd r:embed="rId2" name="typ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img_957c2e782934944233c4c01f5bac086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0"/>
            <a:ext cx="8199071" cy="65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sng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"Логогрифы".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РИКАЛАД                       (радикал)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ТАВКАРД                        (квадрат)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СТОНРАЗЬ                      (разность)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МУСАМ                           (сумма)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ТЕОГРЕМИЯ                  (геометрия)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ИНАРЕВНУЕ                  (уравнение)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НЕЛЕДИЕ                       (деление)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НОКЕРЬ                          (корень)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ТИКЕМАМАТА             (математика)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ПЕСЬТЕН                       (степень) 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4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04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04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04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0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0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0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0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04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04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04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04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04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04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04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04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00042"/>
            <a:ext cx="871543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"Поиск закономерности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".</a:t>
            </a:r>
          </a:p>
          <a:p>
            <a:pPr algn="ctr"/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квн.png"/>
          <p:cNvPicPr/>
          <p:nvPr/>
        </p:nvPicPr>
        <p:blipFill>
          <a:blip r:embed="rId3" cstate="print"/>
          <a:srcRect l="14975" t="5091" r="34772" b="28393"/>
          <a:stretch>
            <a:fillRect/>
          </a:stretch>
        </p:blipFill>
        <p:spPr>
          <a:xfrm>
            <a:off x="1785918" y="1428736"/>
            <a:ext cx="5857916" cy="5143536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42852"/>
            <a:ext cx="892971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«Сосчитай,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сколько квадратов на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рисунке?»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 descr="confus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571744"/>
            <a:ext cx="388620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2571744"/>
            <a:ext cx="357190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5250661" y="4250537"/>
            <a:ext cx="335758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4" idx="1"/>
            <a:endCxn id="4" idx="3"/>
          </p:cNvCxnSpPr>
          <p:nvPr/>
        </p:nvCxnSpPr>
        <p:spPr>
          <a:xfrm rot="10800000" flipH="1">
            <a:off x="5143504" y="4250537"/>
            <a:ext cx="35719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4429124" y="4214818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6143636" y="4214818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143504" y="3429000"/>
            <a:ext cx="35004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214942" y="5072074"/>
            <a:ext cx="342902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Выноска-облако 5"/>
          <p:cNvSpPr/>
          <p:nvPr/>
        </p:nvSpPr>
        <p:spPr>
          <a:xfrm>
            <a:off x="6286512" y="928670"/>
            <a:ext cx="2857488" cy="235745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Спасибо, ребята!!!</a:t>
            </a:r>
            <a:endParaRPr lang="ru-RU" sz="32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chemeClr val="tx1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18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19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28604"/>
            <a:ext cx="778674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Предмет математики настолько серьезен, что полезно не упускать случаев делать его немного занимательным</a:t>
            </a:r>
            <a:b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algn="ctr"/>
            <a:endParaRPr lang="ru-RU" sz="4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Б. Паскаль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979125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Стремись к победе,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5400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смелый,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Подумай,  взвесь,  реши!!!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чтоб добиться цели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путай,  не спеши!!!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6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7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00034" y="428604"/>
            <a:ext cx="785818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Клятва жюри: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3600" dirty="0" smtClean="0">
              <a:latin typeface="Batang" pitchFamily="18" charset="-127"/>
              <a:ea typeface="Batang" pitchFamily="18" charset="-127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3600" dirty="0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 Именем  великих умов человечества  Архимеда, Пифагора и Евклида,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 Положа руку на калькулятор и линейку,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 Мы торжественно клянемся: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 Судить по совести, честно и  справедливо.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autoRev="1" fill="hold"/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autoRev="1" fill="hold"/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autoRev="1" fill="hold"/>
                                        <p:tgtEl>
                                          <p:spTgt spid="2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autoRev="1" fill="hold"/>
                                        <p:tgtEl>
                                          <p:spTgt spid="2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autoRev="1" fill="hold"/>
                                        <p:tgtEl>
                                          <p:spTgt spid="2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autoRev="1" fill="hold"/>
                                        <p:tgtEl>
                                          <p:spTgt spid="2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autoRev="1" fill="hold"/>
                                        <p:tgtEl>
                                          <p:spTgt spid="2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autoRev="1" fill="hold"/>
                                        <p:tgtEl>
                                          <p:spTgt spid="2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autoRev="1" fill="hold"/>
                                        <p:tgtEl>
                                          <p:spTgt spid="2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autoRev="1" fill="hold"/>
                                        <p:tgtEl>
                                          <p:spTgt spid="2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autoRev="1" fill="hold"/>
                                        <p:tgtEl>
                                          <p:spTgt spid="2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785794"/>
            <a:ext cx="792961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Два товарища шли в школу во вторую смену, они встретили трех друзей-учащихся первой смены. Сколько ребят шло в школу? 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428604"/>
            <a:ext cx="850112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Палку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распилили на 12 частей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Сколько сделали распилов? 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66"/>
            <a:ext cx="85725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Тройка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лошадей пробежала 30 км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Какое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расстояние пробежит каждая лошадь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57256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Одно яйцо варят 4 мин. </a:t>
            </a:r>
            <a:endParaRPr lang="ru-RU" sz="6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6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 Сколько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минут надо варить 5 яиц?  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87154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6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двух руках 10 пальцев. </a:t>
            </a:r>
            <a:endParaRPr lang="ru-RU" sz="6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6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Сколько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пальцев на десяти руках? 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205</Words>
  <PresentationFormat>Экран (4:3)</PresentationFormat>
  <Paragraphs>72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Команды</vt:lpstr>
      <vt:lpstr>Наши капитаны 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наркоша</dc:creator>
  <cp:lastModifiedBy>наркоша</cp:lastModifiedBy>
  <cp:revision>75</cp:revision>
  <dcterms:created xsi:type="dcterms:W3CDTF">2014-02-15T08:53:49Z</dcterms:created>
  <dcterms:modified xsi:type="dcterms:W3CDTF">2014-02-16T15:19:31Z</dcterms:modified>
</cp:coreProperties>
</file>