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7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8AA826-CDBB-4E31-9F65-1E4444C0F62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C5672C-7C08-4570-996B-51715DF56B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              Руководитель объединения</a:t>
            </a:r>
          </a:p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            </a:t>
            </a:r>
            <a:r>
              <a:rPr lang="ru-RU" b="1" i="1" dirty="0" err="1" smtClean="0">
                <a:solidFill>
                  <a:schemeClr val="tx2">
                    <a:lumMod val="25000"/>
                  </a:schemeClr>
                </a:solidFill>
              </a:rPr>
              <a:t>Шкурова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 Н.А.</a:t>
            </a:r>
          </a:p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           ГКОУ для детей-сирот и </a:t>
            </a:r>
          </a:p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                       детей, оставшихся без попечения родителей</a:t>
            </a:r>
          </a:p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                         «</a:t>
            </a:r>
            <a:r>
              <a:rPr lang="ru-RU" b="1" i="1" dirty="0" err="1" smtClean="0">
                <a:solidFill>
                  <a:schemeClr val="tx2">
                    <a:lumMod val="25000"/>
                  </a:schemeClr>
                </a:solidFill>
              </a:rPr>
              <a:t>Либежевский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</a:rPr>
              <a:t> детский дом «Кораблик»</a:t>
            </a:r>
            <a:endParaRPr lang="ru-RU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066574"/>
          </a:xfrm>
        </p:spPr>
        <p:txBody>
          <a:bodyPr/>
          <a:lstStyle/>
          <a:p>
            <a:r>
              <a:rPr lang="ru-RU" sz="66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«Девичьи хлопоты»</a:t>
            </a:r>
            <a:endParaRPr lang="ru-RU" sz="6600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0065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02393" y="549275"/>
            <a:ext cx="3968852" cy="5546725"/>
          </a:xfrm>
        </p:spPr>
      </p:pic>
      <p:pic>
        <p:nvPicPr>
          <p:cNvPr id="6" name="Содержимое 5" descr="P100064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476672"/>
            <a:ext cx="4059238" cy="5616624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Подушки-думки</a:t>
            </a:r>
            <a:endParaRPr lang="ru-RU" sz="6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018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Содержимое 5" descr="IMG_018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1571612"/>
            <a:ext cx="3852890" cy="4572031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Работа с тканью</a:t>
            </a:r>
            <a:endParaRPr lang="ru-RU" sz="6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017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Содержимое 5" descr="IMG_018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1500174"/>
            <a:ext cx="3710014" cy="4572031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18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71472" y="428604"/>
            <a:ext cx="4059238" cy="4117792"/>
          </a:xfrm>
        </p:spPr>
      </p:pic>
      <p:pic>
        <p:nvPicPr>
          <p:cNvPr id="8" name="Содержимое 7" descr="IMG_018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948771" y="1667394"/>
            <a:ext cx="3458095" cy="4285211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0073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052736"/>
            <a:ext cx="4059238" cy="4543281"/>
          </a:xfrm>
        </p:spPr>
      </p:pic>
      <p:pic>
        <p:nvPicPr>
          <p:cNvPr id="6" name="Содержимое 5" descr="P1000735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932040" y="980728"/>
            <a:ext cx="3888431" cy="4608512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Джутовые фантазии</a:t>
            </a:r>
            <a:endParaRPr lang="ru-RU" sz="6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018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643051"/>
            <a:ext cx="4059238" cy="3689164"/>
          </a:xfrm>
        </p:spPr>
      </p:pic>
      <p:pic>
        <p:nvPicPr>
          <p:cNvPr id="6" name="Содержимое 5" descr="IMG_019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1643051"/>
            <a:ext cx="4059238" cy="3689164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20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357299"/>
            <a:ext cx="4059238" cy="3974916"/>
          </a:xfrm>
        </p:spPr>
      </p:pic>
      <p:pic>
        <p:nvPicPr>
          <p:cNvPr id="6" name="Содержимое 5" descr="IMG_020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1285861"/>
            <a:ext cx="4059238" cy="4046354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Спасибо за внимание!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Тестопластика</a:t>
            </a:r>
            <a:endParaRPr lang="ru-RU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019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785925"/>
            <a:ext cx="4059238" cy="3546289"/>
          </a:xfrm>
        </p:spPr>
      </p:pic>
      <p:pic>
        <p:nvPicPr>
          <p:cNvPr id="6" name="Содержимое 5" descr="IMG_0177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963319" y="1474222"/>
            <a:ext cx="3109143" cy="4145524"/>
          </a:xfrm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17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91517" y="1524000"/>
            <a:ext cx="3790604" cy="4572000"/>
          </a:xfrm>
        </p:spPr>
      </p:pic>
      <p:pic>
        <p:nvPicPr>
          <p:cNvPr id="8" name="Содержимое 7" descr="IMG_0206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036055" y="1524000"/>
            <a:ext cx="3283527" cy="4572000"/>
          </a:xfr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F089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836712"/>
            <a:ext cx="3767773" cy="5259288"/>
          </a:xfrm>
        </p:spPr>
      </p:pic>
      <p:pic>
        <p:nvPicPr>
          <p:cNvPr id="8" name="Содержимое 7" descr="DSCF0895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572000" y="836712"/>
            <a:ext cx="3888432" cy="5259288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Куклы из капрона</a:t>
            </a:r>
            <a:endParaRPr lang="ru-RU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0173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Содержимое 5" descr="IMG_0175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18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785795"/>
            <a:ext cx="3965468" cy="4429155"/>
          </a:xfrm>
        </p:spPr>
      </p:pic>
      <p:pic>
        <p:nvPicPr>
          <p:cNvPr id="6" name="Содержимое 5" descr="IMG_0194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 rot="5400000">
            <a:off x="4384049" y="2023635"/>
            <a:ext cx="4361125" cy="3270844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Пейп-арт</a:t>
            </a:r>
            <a:endParaRPr lang="ru-RU" sz="6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019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500174"/>
            <a:ext cx="4059238" cy="4429155"/>
          </a:xfrm>
        </p:spPr>
      </p:pic>
      <p:pic>
        <p:nvPicPr>
          <p:cNvPr id="6" name="Содержимое 5" descr="IMG_020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Работы с гипсом и тканью</a:t>
            </a:r>
            <a:endParaRPr lang="ru-RU" sz="6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IMG_019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659892"/>
            <a:ext cx="4059238" cy="4300216"/>
          </a:xfrm>
        </p:spPr>
      </p:pic>
      <p:pic>
        <p:nvPicPr>
          <p:cNvPr id="8" name="Содержимое 7" descr="IMG_0198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3438" y="1643050"/>
            <a:ext cx="4059238" cy="4260668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Точечное рисование</a:t>
            </a:r>
            <a:endParaRPr lang="ru-RU" sz="6000" dirty="0">
              <a:solidFill>
                <a:schemeClr val="tx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018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714489"/>
            <a:ext cx="4059238" cy="3617726"/>
          </a:xfrm>
          <a:ln cap="rnd" cmpd="dbl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Содержимое 7" descr="IMG_019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8200" y="1714488"/>
            <a:ext cx="4059238" cy="3617726"/>
          </a:xfrm>
          <a:ln w="127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</TotalTime>
  <Words>54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«Девичьи хлопоты»</vt:lpstr>
      <vt:lpstr>Тестопластика</vt:lpstr>
      <vt:lpstr>Слайд 3</vt:lpstr>
      <vt:lpstr>Слайд 4</vt:lpstr>
      <vt:lpstr>Куклы из капрона</vt:lpstr>
      <vt:lpstr>Слайд 6</vt:lpstr>
      <vt:lpstr>Пейп-арт</vt:lpstr>
      <vt:lpstr>Работы с гипсом и тканью</vt:lpstr>
      <vt:lpstr>Точечное рисование</vt:lpstr>
      <vt:lpstr>Слайд 10</vt:lpstr>
      <vt:lpstr>Подушки-думки</vt:lpstr>
      <vt:lpstr>Работа с тканью</vt:lpstr>
      <vt:lpstr>Слайд 13</vt:lpstr>
      <vt:lpstr>Слайд 14</vt:lpstr>
      <vt:lpstr>Джутовые фантазии</vt:lpstr>
      <vt:lpstr>Слайд 16</vt:lpstr>
      <vt:lpstr>      Спасибо за внимание!</vt:lpstr>
    </vt:vector>
  </TitlesOfParts>
  <Company>Детский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«Девичьи хлопоты»</dc:title>
  <dc:creator>Дети</dc:creator>
  <cp:lastModifiedBy>user</cp:lastModifiedBy>
  <cp:revision>11</cp:revision>
  <dcterms:created xsi:type="dcterms:W3CDTF">2014-11-23T13:26:55Z</dcterms:created>
  <dcterms:modified xsi:type="dcterms:W3CDTF">2014-11-23T18:36:41Z</dcterms:modified>
</cp:coreProperties>
</file>