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65" r:id="rId4"/>
    <p:sldId id="261" r:id="rId5"/>
    <p:sldId id="262" r:id="rId6"/>
    <p:sldId id="263" r:id="rId7"/>
    <p:sldId id="264" r:id="rId8"/>
    <p:sldId id="256" r:id="rId9"/>
    <p:sldId id="259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eruza.livejournal.com/3367629.html" TargetMode="External"/><Relationship Id="rId2" Type="http://schemas.openxmlformats.org/officeDocument/2006/relationships/hyperlink" Target="http://canitel.blogspot.ru/2010/12/blog-post_814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nougoria.ru/?PAGEN_1=2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268760"/>
            <a:ext cx="61926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 Популяризация       народного творчества 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 и культуры саамов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56992"/>
            <a:ext cx="66967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C00000"/>
                </a:solidFill>
                <a:effectLst/>
              </a:rPr>
              <a:t>Вышивка бисером</a:t>
            </a:r>
            <a:endParaRPr lang="ru-RU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823179" cy="6113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63688" y="5301208"/>
            <a:ext cx="256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Гродь С.К.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МБОУСОШ№7 г. Североморск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2969" y="908720"/>
            <a:ext cx="6566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Коллектив «Романтика» МБОУСОШ№7 г. Североморска</a:t>
            </a:r>
          </a:p>
          <a:p>
            <a:pPr algn="ctr"/>
            <a:r>
              <a:rPr lang="ru-RU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Коллекция 2012 года «Снежное чувство»</a:t>
            </a:r>
            <a:endParaRPr lang="ru-RU" b="1" cap="none" spc="0" dirty="0">
              <a:ln w="50800"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06604"/>
            <a:ext cx="5112568" cy="36620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935996"/>
            <a:ext cx="4878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canitel.blogspot.ru/2010/12/blog-post_8143.html</a:t>
            </a:r>
            <a:r>
              <a:rPr lang="ru-RU" dirty="0" smtClean="0"/>
              <a:t>  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feruza.livejournal.com/3367629.html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http://www.finnougoria.ru/?</a:t>
            </a:r>
            <a:r>
              <a:rPr lang="en-US" dirty="0" smtClean="0">
                <a:hlinkClick r:id="rId4"/>
              </a:rPr>
              <a:t>PAGEN_1=230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Интернет: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6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9675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Саами (саамы) – один из малочисленных коренных народов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Севера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издревле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проживающих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 территориях Норвегии, Финляндии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Швеции и России.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13223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84759"/>
            <a:ext cx="3250805" cy="42406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66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293096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4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2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Современный ареал проживания саамов.</a:t>
            </a:r>
            <a:endParaRPr lang="ru-RU" sz="24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9" y="1021768"/>
            <a:ext cx="1249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5207169" cy="326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33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124744"/>
            <a:ext cx="540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Традиционная одежда саамов приспособлена для 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кочевого образа 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жизни и длительного пребывания на воздухе.</a:t>
            </a:r>
            <a:endParaRPr lang="ru-RU" sz="24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04685"/>
            <a:ext cx="2300864" cy="16920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04685"/>
            <a:ext cx="2325506" cy="1684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86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1920" y="1484784"/>
                <a:ext cx="439248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400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К началу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Cambria Math"/>
                      </a:rPr>
                      <m:t>𝑿𝑿</m:t>
                    </m:r>
                  </m:oMath>
                </a14:m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века костюм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претерпел изменения под влиянием северо-русской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одежды.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К меху добавилось сукно, холст, ситец, приобретаемый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у русских купцов.</a:t>
                </a:r>
                <a:endParaRPr lang="ru-RU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84784"/>
                <a:ext cx="4392488" cy="3416320"/>
              </a:xfrm>
              <a:prstGeom prst="rect">
                <a:avLst/>
              </a:prstGeom>
              <a:blipFill rotWithShape="1">
                <a:blip r:embed="rId4"/>
                <a:stretch>
                  <a:fillRect r="-1111" b="-3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1296144" cy="16358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19" y="2996952"/>
            <a:ext cx="2120145" cy="2919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83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75656" y="836712"/>
            <a:ext cx="626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Вышивают бисером по </a:t>
            </a:r>
            <a:r>
              <a:rPr lang="ru-RU" sz="2000" b="1" cap="none" spc="0" dirty="0" smtClean="0">
                <a:ln w="50800"/>
                <a:solidFill>
                  <a:srgbClr val="FF0000"/>
                </a:solidFill>
                <a:effectLst/>
              </a:rPr>
              <a:t>красному</a:t>
            </a:r>
            <a:r>
              <a:rPr lang="ru-RU" sz="20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или</a:t>
            </a:r>
            <a:r>
              <a:rPr lang="ru-RU" sz="20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 синему </a:t>
            </a:r>
            <a:r>
              <a:rPr lang="ru-RU" sz="2000" b="1" cap="none" spc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сукну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</a:rPr>
              <a:t>(реже по зеленому)</a:t>
            </a:r>
            <a:endParaRPr lang="ru-RU" sz="2000" b="1" cap="none" spc="0" dirty="0">
              <a:ln w="50800"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2269064"/>
            <a:ext cx="3132348" cy="2781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50" y="2269064"/>
            <a:ext cx="1229091" cy="1152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74591"/>
            <a:ext cx="1389772" cy="13232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64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124744"/>
            <a:ext cx="33123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3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Бисер используется 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белый,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rgbClr val="FFC000"/>
                </a:solidFill>
                <a:effectLst/>
              </a:rPr>
              <a:t>желтый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, </a:t>
            </a:r>
            <a:r>
              <a:rPr lang="ru-RU" sz="3600" b="1" cap="none" spc="0" dirty="0" smtClean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голубой</a:t>
            </a:r>
            <a:endParaRPr lang="ru-RU" sz="3600" b="1" cap="none" spc="0" dirty="0">
              <a:ln w="50800"/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4192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Никогда не используется черный цвет.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01" y="908720"/>
            <a:ext cx="1415896" cy="1402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56" y="2672599"/>
            <a:ext cx="1405011" cy="14328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92" y="4418370"/>
            <a:ext cx="1415896" cy="13896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2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11212"/>
            <a:ext cx="1249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1719993"/>
            <a:ext cx="3479897" cy="34563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17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42929"/>
            <a:ext cx="4926563" cy="3704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450912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Сумки были неотъемлемой деталью и украшением старинного саамского костюма, как женского, так и мужского.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2" y="962270"/>
            <a:ext cx="1249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412</TotalTime>
  <Words>167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30</cp:revision>
  <dcterms:created xsi:type="dcterms:W3CDTF">2013-09-30T14:32:27Z</dcterms:created>
  <dcterms:modified xsi:type="dcterms:W3CDTF">2014-01-22T17:10:24Z</dcterms:modified>
</cp:coreProperties>
</file>