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7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D4BF3F-FDC2-4116-B036-BC51C3C5B70B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04B0C9-2B2F-4C67-A9FD-A2FBC6AD885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Цветущие деревья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Презентация учителя технологии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Кравцовой Т.Р.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Деревце из бумаги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644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 делаем бумажное дерево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Крону делаем из картонных листовидных элементов. Соединяем их при помощи клея в шар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Вырезаем из картона или бумаги зеленые лепестки и наклеиваем из поверх основы из картона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Из розовой бумаги (можно гофрированной) вырезаем цветочки, наклеиваем из поверх зелени и украшаем кружочком в центре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Крону прикрепляем к стволу, а ствол - к подставке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Кофейное дерево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93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«Выращиваем» кофе в плошке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Для основания кроны нам потребуется шар из пенопласта. Его прикрепляем к стволу-ветке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Шар обклеиваем кофейными зернами. Можно украсить бусинками, блестками и др.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Ствол укрепляем в плошке, заливаем гипсом. На поверхность наклеиваем слой зерен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Плошку и ствол обклеить бечевкой по спирали. Украсить лентами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Можно покрыть лаком. Если не покрывать, дерево не блестит, но вкусно пахнет кофе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«Ленточное дерево»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258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Багульник зацвел </a:t>
            </a:r>
            <a:r>
              <a:rPr lang="ru-RU" sz="2700" dirty="0" smtClean="0"/>
              <a:t>(кустарник, родом из Забайкалья)</a:t>
            </a: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5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Материалы для работы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работе по созданию цветущих деревьев используются:</a:t>
            </a:r>
          </a:p>
          <a:p>
            <a:r>
              <a:rPr lang="ru-RU" sz="2000" dirty="0" smtClean="0"/>
              <a:t>Веточки деревьев и кустарников в качестве стволов</a:t>
            </a:r>
          </a:p>
          <a:p>
            <a:r>
              <a:rPr lang="ru-RU" sz="2000" dirty="0" smtClean="0"/>
              <a:t>Основания округлой формы для кроны (пенопласт, мячики, готовые основы-шары, мягкие основы из ткани или бумаги и др.)</a:t>
            </a:r>
          </a:p>
          <a:p>
            <a:r>
              <a:rPr lang="ru-RU" sz="2000" dirty="0" smtClean="0"/>
              <a:t>Ленты, салфетки, жатая бумага, бусины, кофейные зерна, макароны, цветная бумага и картон, нитки для вязания, ткань и другие материалы, из которых можно сделать цветы</a:t>
            </a:r>
          </a:p>
          <a:p>
            <a:r>
              <a:rPr lang="ru-RU" sz="2000" dirty="0" smtClean="0"/>
              <a:t>Вазочки, стаканчики, плошки, баночки в качестве подставки</a:t>
            </a:r>
          </a:p>
          <a:p>
            <a:r>
              <a:rPr lang="ru-RU" sz="2000" dirty="0" smtClean="0"/>
              <a:t>Клей ПВА, клей-пистолет, «Момент»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54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Весна идет, весне- дорогу!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3" y="1693400"/>
            <a:ext cx="3391593" cy="4522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8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Желтое цветение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Для этого деревца можно взять плошку, укрепить в ней стволик, сделанный из веток, залив плошку гипсом или монтажной пеной.</a:t>
            </a:r>
          </a:p>
          <a:p>
            <a:r>
              <a:rPr lang="ru-RU" sz="2400" dirty="0" smtClean="0"/>
              <a:t>На ствол прикрепить основу из пенопласта и с помощью клея-карандаша закреплять на ней готовые цветы из ткани. Их можно сделать и самостоятельно.</a:t>
            </a:r>
          </a:p>
          <a:p>
            <a:r>
              <a:rPr lang="ru-RU" sz="2400" dirty="0" smtClean="0"/>
              <a:t>В качестве зелени используется нить для вязания «Травка»</a:t>
            </a:r>
          </a:p>
          <a:p>
            <a:r>
              <a:rPr lang="ru-RU" sz="2400" dirty="0" smtClean="0"/>
              <a:t>Можно дополнительно украсить лентами, ствол покрыть лаком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73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D60093"/>
                </a:solidFill>
              </a:rPr>
              <a:t>Дерево с вязанными цветами</a:t>
            </a:r>
            <a:endParaRPr lang="ru-RU" dirty="0">
              <a:solidFill>
                <a:srgbClr val="D6009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39779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Как сделать деревце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 остатков разноцветной пряжи вяжутся крючком круглые цветочки. Узор фантазийный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Крона вырезается из картона, который соединяется между собой петельным швом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Внутрь кроны вставляется ствол, который укрепляется в баночке при помощи пластилина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Дополнительно можно украсить бусинами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3941 0.7588 L -0.04722 0.3328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1296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368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Такое цветущее дерево настраивает на хорошее, доброе, уютное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34964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Розовое дерево счастья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724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Для розового дерева потребуется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+mj-lt"/>
                <a:ea typeface="Batang" pitchFamily="18" charset="-127"/>
              </a:rPr>
              <a:t>Любым удобным способом сделать розочки из разноцветных лент. Это способ складывания и стягивания ленты или простой сбор ленты на нитку в произвольном порядке</a:t>
            </a:r>
          </a:p>
          <a:p>
            <a:r>
              <a:rPr lang="ru-RU" sz="2400" dirty="0" smtClean="0">
                <a:latin typeface="+mj-lt"/>
                <a:ea typeface="Batang" pitchFamily="18" charset="-127"/>
              </a:rPr>
              <a:t>В качестве основы кроны можно взять пенопласт</a:t>
            </a:r>
          </a:p>
          <a:p>
            <a:r>
              <a:rPr lang="ru-RU" sz="2400" dirty="0" smtClean="0">
                <a:latin typeface="+mj-lt"/>
                <a:ea typeface="Batang" pitchFamily="18" charset="-127"/>
              </a:rPr>
              <a:t>На пенопласт наклеивать розочки при помощи клея-пистолета </a:t>
            </a:r>
          </a:p>
          <a:p>
            <a:r>
              <a:rPr lang="ru-RU" sz="2400" dirty="0" smtClean="0">
                <a:latin typeface="+mj-lt"/>
                <a:ea typeface="Batang" pitchFamily="18" charset="-127"/>
              </a:rPr>
              <a:t>Ствол сделать из карандаша, обвив его лентой</a:t>
            </a:r>
          </a:p>
          <a:p>
            <a:r>
              <a:rPr lang="ru-RU" sz="2400" dirty="0" smtClean="0">
                <a:latin typeface="+mj-lt"/>
                <a:ea typeface="Batang" pitchFamily="18" charset="-127"/>
              </a:rPr>
              <a:t>Можно дополнительно украсить крону бусинами</a:t>
            </a:r>
          </a:p>
          <a:p>
            <a:r>
              <a:rPr lang="ru-RU" sz="2400" dirty="0" smtClean="0">
                <a:latin typeface="+mj-lt"/>
                <a:ea typeface="Batang" pitchFamily="18" charset="-127"/>
              </a:rPr>
              <a:t>Ствол закрепить в баночке при помощи пластилина</a:t>
            </a:r>
          </a:p>
          <a:p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0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442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Цветущие деревья</vt:lpstr>
      <vt:lpstr>Материалы для работы</vt:lpstr>
      <vt:lpstr>Весна идет, весне- дорогу!</vt:lpstr>
      <vt:lpstr>Желтое цветение</vt:lpstr>
      <vt:lpstr>Дерево с вязанными цветами</vt:lpstr>
      <vt:lpstr>Как сделать деревце</vt:lpstr>
      <vt:lpstr>Такое цветущее дерево настраивает на хорошее, доброе, уютное</vt:lpstr>
      <vt:lpstr>Розовое дерево счастья</vt:lpstr>
      <vt:lpstr>Для розового дерева потребуется</vt:lpstr>
      <vt:lpstr>Деревце из бумаги</vt:lpstr>
      <vt:lpstr>Как делаем бумажное дерево</vt:lpstr>
      <vt:lpstr>Кофейное дерево</vt:lpstr>
      <vt:lpstr>«Выращиваем» кофе в плошке</vt:lpstr>
      <vt:lpstr>«Ленточное дерево»</vt:lpstr>
      <vt:lpstr>Багульник зацвел (кустарник, родом из Забайкалья)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Цветущие деревья</dc:title>
  <dc:creator>Вася</dc:creator>
  <cp:lastModifiedBy>Вася</cp:lastModifiedBy>
  <cp:revision>15</cp:revision>
  <dcterms:created xsi:type="dcterms:W3CDTF">2014-02-25T18:21:32Z</dcterms:created>
  <dcterms:modified xsi:type="dcterms:W3CDTF">2014-02-26T18:59:41Z</dcterms:modified>
</cp:coreProperties>
</file>