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71" autoAdjust="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F1CC3E4-A5FA-4F76-A018-9860A4BA6632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EE4E43-6955-4284-9D3E-320C580AA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C3E4-A5FA-4F76-A018-9860A4BA6632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4E43-6955-4284-9D3E-320C580AA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C3E4-A5FA-4F76-A018-9860A4BA6632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4E43-6955-4284-9D3E-320C580AA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F1CC3E4-A5FA-4F76-A018-9860A4BA6632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4E43-6955-4284-9D3E-320C580AA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F1CC3E4-A5FA-4F76-A018-9860A4BA6632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EE4E43-6955-4284-9D3E-320C580AACC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F1CC3E4-A5FA-4F76-A018-9860A4BA6632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EE4E43-6955-4284-9D3E-320C580AA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F1CC3E4-A5FA-4F76-A018-9860A4BA6632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EE4E43-6955-4284-9D3E-320C580AA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C3E4-A5FA-4F76-A018-9860A4BA6632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4E43-6955-4284-9D3E-320C580AA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F1CC3E4-A5FA-4F76-A018-9860A4BA6632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EE4E43-6955-4284-9D3E-320C580AA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F1CC3E4-A5FA-4F76-A018-9860A4BA6632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EE4E43-6955-4284-9D3E-320C580AA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F1CC3E4-A5FA-4F76-A018-9860A4BA6632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EE4E43-6955-4284-9D3E-320C580AA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F1CC3E4-A5FA-4F76-A018-9860A4BA6632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EE4E43-6955-4284-9D3E-320C580AA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preobrazenie.ucoz.ru/forum/30-1745-1" TargetMode="External"/><Relationship Id="rId3" Type="http://schemas.openxmlformats.org/officeDocument/2006/relationships/hyperlink" Target="http://www.detkityumen.ru/forum/thread/255096/" TargetMode="External"/><Relationship Id="rId7" Type="http://schemas.openxmlformats.org/officeDocument/2006/relationships/hyperlink" Target="http://afisha.westsib.ru/action/view/10653" TargetMode="External"/><Relationship Id="rId2" Type="http://schemas.openxmlformats.org/officeDocument/2006/relationships/hyperlink" Target="http://zatosvetly.ru/city/socs/obrazovanie/dopolnitelnie_organizacii/hydogestvennaa_shkola/novosti_hydogestvennaa_shkola/index.php?ELEMENT_ID=294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ostovtsum.ru/?jn=skachat-stsenariy-na-den-materi" TargetMode="External"/><Relationship Id="rId11" Type="http://schemas.openxmlformats.org/officeDocument/2006/relationships/hyperlink" Target="http://www.playcast.ru/view/2405547/312b08825f9a2c0f46c971c990bab1bcd2d11778pl" TargetMode="External"/><Relationship Id="rId5" Type="http://schemas.openxmlformats.org/officeDocument/2006/relationships/hyperlink" Target="http://www.&#1088;&#1086;&#1089;&#1103;&#1084;&#1072;.&#1088;&#1092;/news/2012/05/12/382582" TargetMode="External"/><Relationship Id="rId10" Type="http://schemas.openxmlformats.org/officeDocument/2006/relationships/hyperlink" Target="http://kozhuhovo.com/forum/viewtopic.php?t=15365" TargetMode="External"/><Relationship Id="rId4" Type="http://schemas.openxmlformats.org/officeDocument/2006/relationships/hyperlink" Target="http://thesims3.ru/forum/33-5546-43" TargetMode="External"/><Relationship Id="rId9" Type="http://schemas.openxmlformats.org/officeDocument/2006/relationships/hyperlink" Target="http://hugsforyou.ucoz.co.uk/blog/den_materi_2010_rezh_darren_linn_bousman_smotret_na_meta_foto/2013-06-03-2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8062912" cy="1470025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00B050"/>
                </a:solidFill>
              </a:rPr>
              <a:t>МАМА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en-GB" b="1" dirty="0" smtClean="0">
                <a:solidFill>
                  <a:srgbClr val="00B050"/>
                </a:solidFill>
              </a:rPr>
              <a:t>-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en-GB" b="1" dirty="0" smtClean="0">
                <a:solidFill>
                  <a:srgbClr val="00B050"/>
                </a:solidFill>
              </a:rPr>
              <a:t>ГЛАВНОЕ СЛОВО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en-GB" b="1" dirty="0" smtClean="0">
                <a:solidFill>
                  <a:srgbClr val="00B050"/>
                </a:solidFill>
              </a:rPr>
              <a:t>В КАЖДОЙ СУДЬБЕ</a:t>
            </a:r>
            <a:r>
              <a:rPr lang="ru-RU" b="1" dirty="0" smtClean="0">
                <a:solidFill>
                  <a:srgbClr val="00B050"/>
                </a:solidFill>
              </a:rPr>
              <a:t>…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357694"/>
            <a:ext cx="8062912" cy="17526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ПРЕЗЕНТАЦИЯ К ВНЕКЛАССНОМУ МЕРОПРИЯТИЮ,ПОСВЯЩЕННОМУ ДНЮ </a:t>
            </a:r>
            <a:r>
              <a:rPr lang="ru-RU" dirty="0" smtClean="0">
                <a:solidFill>
                  <a:srgbClr val="92D050"/>
                </a:solidFill>
              </a:rPr>
              <a:t>МАТЕРИ</a:t>
            </a:r>
          </a:p>
          <a:p>
            <a:pPr algn="ctr"/>
            <a:r>
              <a:rPr lang="ru-RU" dirty="0" smtClean="0">
                <a:solidFill>
                  <a:srgbClr val="92D050"/>
                </a:solidFill>
              </a:rPr>
              <a:t>Выполнил учитель классов </a:t>
            </a:r>
            <a:r>
              <a:rPr lang="en-US" dirty="0" smtClean="0">
                <a:solidFill>
                  <a:srgbClr val="92D050"/>
                </a:solidFill>
              </a:rPr>
              <a:t>VIII </a:t>
            </a:r>
            <a:r>
              <a:rPr lang="ru-RU" dirty="0" smtClean="0">
                <a:solidFill>
                  <a:srgbClr val="92D050"/>
                </a:solidFill>
              </a:rPr>
              <a:t>вида МОУ «СОШ № 5» г. Ржева Тверской области</a:t>
            </a:r>
          </a:p>
          <a:p>
            <a:pPr algn="ctr"/>
            <a:r>
              <a:rPr lang="ru-RU" dirty="0" smtClean="0">
                <a:solidFill>
                  <a:srgbClr val="92D050"/>
                </a:solidFill>
              </a:rPr>
              <a:t>Царькова Г.А.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" name="Рисунок 3" descr="11026576434d776321ca9c24.574743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42852"/>
            <a:ext cx="8215369" cy="650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Мама - это солнечный свет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Мама - это солнечный свет, </a:t>
            </a:r>
            <a:br>
              <a:rPr lang="ru-RU" b="1" dirty="0" smtClean="0"/>
            </a:br>
            <a:r>
              <a:rPr lang="ru-RU" b="1" dirty="0" smtClean="0"/>
              <a:t>Взгляд чудесных ласковых глаз. </a:t>
            </a:r>
            <a:br>
              <a:rPr lang="ru-RU" b="1" dirty="0" smtClean="0"/>
            </a:br>
            <a:r>
              <a:rPr lang="ru-RU" b="1" dirty="0" smtClean="0"/>
              <a:t>Сохранит от тысячи бед </a:t>
            </a:r>
            <a:br>
              <a:rPr lang="ru-RU" b="1" dirty="0" smtClean="0"/>
            </a:br>
            <a:r>
              <a:rPr lang="ru-RU" b="1" dirty="0" smtClean="0"/>
              <a:t>И поможет тысячу раз. 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Детство - золотая пора. </a:t>
            </a:r>
            <a:br>
              <a:rPr lang="ru-RU" b="1" dirty="0" smtClean="0"/>
            </a:br>
            <a:r>
              <a:rPr lang="ru-RU" b="1" dirty="0" smtClean="0"/>
              <a:t>Как чудесно знать, что со мной </a:t>
            </a:r>
            <a:br>
              <a:rPr lang="ru-RU" b="1" dirty="0" smtClean="0"/>
            </a:br>
            <a:r>
              <a:rPr lang="ru-RU" b="1" dirty="0" smtClean="0"/>
              <a:t>Мама, словно ангел, добра, </a:t>
            </a:r>
            <a:br>
              <a:rPr lang="ru-RU" b="1" dirty="0" smtClean="0"/>
            </a:br>
            <a:r>
              <a:rPr lang="ru-RU" b="1" dirty="0" smtClean="0"/>
              <a:t>Друг мой самый лучший, родной. </a:t>
            </a:r>
            <a:endParaRPr lang="ru-RU" dirty="0"/>
          </a:p>
        </p:txBody>
      </p:sp>
      <p:pic>
        <p:nvPicPr>
          <p:cNvPr id="5" name="Содержимое 4" descr="51794566_mat_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785926"/>
            <a:ext cx="4500594" cy="44291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ЛЮБИМЫМ МАМАМ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С кем первым мы встречаемся,</a:t>
            </a:r>
          </a:p>
          <a:p>
            <a:pPr>
              <a:buNone/>
            </a:pPr>
            <a:r>
              <a:rPr lang="ru-RU" b="1" dirty="0" smtClean="0"/>
              <a:t>Придя на белый свет, -</a:t>
            </a:r>
          </a:p>
          <a:p>
            <a:pPr>
              <a:buNone/>
            </a:pPr>
            <a:r>
              <a:rPr lang="ru-RU" b="1" dirty="0" smtClean="0"/>
              <a:t>Так это наша мамочка,</a:t>
            </a:r>
          </a:p>
          <a:p>
            <a:pPr>
              <a:buNone/>
            </a:pPr>
            <a:r>
              <a:rPr lang="ru-RU" b="1" dirty="0" smtClean="0"/>
              <a:t>Ее милее нет.</a:t>
            </a:r>
          </a:p>
          <a:p>
            <a:pPr>
              <a:buNone/>
            </a:pPr>
            <a:r>
              <a:rPr lang="en-US" b="1" dirty="0" smtClean="0"/>
              <a:t> 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Вся жизнь вокруг нее вращается,</a:t>
            </a:r>
          </a:p>
          <a:p>
            <a:pPr>
              <a:buNone/>
            </a:pPr>
            <a:r>
              <a:rPr lang="ru-RU" b="1" dirty="0" smtClean="0"/>
              <a:t>Весь мир наш ею обогрет,</a:t>
            </a:r>
          </a:p>
          <a:p>
            <a:pPr>
              <a:buNone/>
            </a:pPr>
            <a:r>
              <a:rPr lang="ru-RU" b="1" dirty="0" smtClean="0"/>
              <a:t>Весь век она старается</a:t>
            </a:r>
          </a:p>
          <a:p>
            <a:pPr>
              <a:buNone/>
            </a:pPr>
            <a:r>
              <a:rPr lang="ru-RU" b="1" dirty="0" smtClean="0"/>
              <a:t>Нас уберечь от бед.</a:t>
            </a:r>
          </a:p>
          <a:p>
            <a:endParaRPr lang="ru-RU" dirty="0"/>
          </a:p>
        </p:txBody>
      </p:sp>
      <p:pic>
        <p:nvPicPr>
          <p:cNvPr id="5" name="Содержимое 4" descr="p_27658_1_gallerybi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1682" y="1722438"/>
            <a:ext cx="3771635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Любимым бабушкам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Мама, - друга нет дороже </a:t>
            </a:r>
          </a:p>
          <a:p>
            <a:pPr>
              <a:buNone/>
            </a:pPr>
            <a:r>
              <a:rPr lang="ru-RU" b="1" dirty="0" smtClean="0"/>
              <a:t>- Веришь ты в наш каждый взлет!</a:t>
            </a:r>
          </a:p>
          <a:p>
            <a:pPr>
              <a:buNone/>
            </a:pPr>
            <a:r>
              <a:rPr lang="ru-RU" b="1" dirty="0" smtClean="0"/>
              <a:t>Кто еще, как ты, поможет?! </a:t>
            </a:r>
          </a:p>
          <a:p>
            <a:pPr>
              <a:buNone/>
            </a:pPr>
            <a:r>
              <a:rPr lang="ru-RU" b="1" dirty="0" smtClean="0"/>
              <a:t>Кто еще, как ты, поймет?! </a:t>
            </a:r>
          </a:p>
          <a:p>
            <a:pPr>
              <a:buNone/>
            </a:pPr>
            <a:r>
              <a:rPr lang="ru-RU" b="1" dirty="0" smtClean="0"/>
              <a:t>Конечно, моя бабушка!</a:t>
            </a:r>
          </a:p>
          <a:p>
            <a:pPr>
              <a:buNone/>
            </a:pPr>
            <a:r>
              <a:rPr lang="ru-RU" b="1" dirty="0" smtClean="0"/>
              <a:t>Здравствуй, милая моя,</a:t>
            </a:r>
          </a:p>
          <a:p>
            <a:pPr>
              <a:buNone/>
            </a:pPr>
            <a:r>
              <a:rPr lang="ru-RU" b="1" dirty="0" smtClean="0"/>
              <a:t>Обниму тебя, любя!</a:t>
            </a:r>
            <a:br>
              <a:rPr lang="ru-RU" b="1" dirty="0" smtClean="0"/>
            </a:br>
            <a:r>
              <a:rPr lang="ru-RU" b="1" dirty="0" smtClean="0"/>
              <a:t>Знает пусть весь белый свет,</a:t>
            </a:r>
            <a:br>
              <a:rPr lang="ru-RU" b="1" dirty="0" smtClean="0"/>
            </a:br>
            <a:r>
              <a:rPr lang="ru-RU" b="1" dirty="0" smtClean="0"/>
              <a:t>Что родней бабули нет!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X4UylkbjSz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00496" y="1785926"/>
            <a:ext cx="4857784" cy="378621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Спасибо вам!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Они— опора в доме,</a:t>
            </a:r>
          </a:p>
          <a:p>
            <a:pPr>
              <a:buNone/>
            </a:pPr>
            <a:r>
              <a:rPr lang="ru-RU" b="1" dirty="0" smtClean="0"/>
              <a:t>Хлопочут каждый час.</a:t>
            </a:r>
          </a:p>
          <a:p>
            <a:pPr>
              <a:buNone/>
            </a:pPr>
            <a:r>
              <a:rPr lang="ru-RU" b="1" dirty="0" smtClean="0"/>
              <a:t>И никого нет кроме,</a:t>
            </a:r>
          </a:p>
          <a:p>
            <a:pPr>
              <a:buNone/>
            </a:pPr>
            <a:r>
              <a:rPr lang="ru-RU" b="1" dirty="0" smtClean="0"/>
              <a:t>Кто так любил бы нас.</a:t>
            </a:r>
          </a:p>
          <a:p>
            <a:pPr>
              <a:buNone/>
            </a:pPr>
            <a:r>
              <a:rPr lang="en-US" b="1" dirty="0" smtClean="0"/>
              <a:t> 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 Так счастья им  побольше,</a:t>
            </a:r>
          </a:p>
          <a:p>
            <a:pPr>
              <a:buNone/>
            </a:pPr>
            <a:r>
              <a:rPr lang="ru-RU" b="1" dirty="0" smtClean="0"/>
              <a:t>И жизни лет подольше,</a:t>
            </a:r>
          </a:p>
          <a:p>
            <a:pPr>
              <a:buNone/>
            </a:pPr>
            <a:r>
              <a:rPr lang="ru-RU" b="1" dirty="0" smtClean="0"/>
              <a:t>И радость им  в удел,</a:t>
            </a:r>
          </a:p>
          <a:p>
            <a:pPr>
              <a:buNone/>
            </a:pPr>
            <a:r>
              <a:rPr lang="ru-RU" b="1" dirty="0" smtClean="0"/>
              <a:t>И меньше грустных дел!</a:t>
            </a:r>
          </a:p>
          <a:p>
            <a:endParaRPr lang="ru-RU" dirty="0"/>
          </a:p>
        </p:txBody>
      </p:sp>
      <p:pic>
        <p:nvPicPr>
          <p:cNvPr id="5" name="Содержимое 4" descr="6d0ca0594ba9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6248" y="1857364"/>
            <a:ext cx="4572032" cy="407196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318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142852"/>
            <a:ext cx="8715436" cy="650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85725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ИНТЕРНЕТ - ИСТОЧНИКИ</a:t>
            </a:r>
          </a:p>
          <a:p>
            <a:r>
              <a:rPr lang="en-US" dirty="0" smtClean="0">
                <a:hlinkClick r:id="rId2"/>
              </a:rPr>
              <a:t>http://zatosvetly.ru/city/socs/obrazovanie/dopolnitelnie_organizacii/hydogestvennaa_shkola/novosti_hydogestvennaa_shkola/index.php?ELEMENT_ID=2941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http://www.detkityumen.ru/forum/thread/255096/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http://thesims3.ru/forum/33-5546-43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http://www.</a:t>
            </a:r>
            <a:r>
              <a:rPr lang="ru-RU" dirty="0" err="1" smtClean="0">
                <a:hlinkClick r:id="rId5"/>
              </a:rPr>
              <a:t>росяма.рф</a:t>
            </a:r>
            <a:r>
              <a:rPr lang="ru-RU" dirty="0" smtClean="0">
                <a:hlinkClick r:id="rId5"/>
              </a:rPr>
              <a:t>/</a:t>
            </a:r>
            <a:r>
              <a:rPr lang="en-US" dirty="0" smtClean="0">
                <a:hlinkClick r:id="rId5"/>
              </a:rPr>
              <a:t>news/2012/05/12/382582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http://rostovtsum.ru/?jn=skachat-stsenariy-na-den-materi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http://afisha.westsib.ru/action/view/10653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http://preobrazenie.ucoz.ru/forum/30-1745-1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http://hugsforyou.ucoz.co.uk/blog/den_materi_2010_rezh_darren_linn_bousman_smotret_na_meta_foto/2013-06-03-26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http://kozhuhovo.com/forum/viewtopic.php?t=15365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http://www.playcast.ru/view/2405547/312b08825f9a2c0f46c971c990bab1bcd2d11778pl</a:t>
            </a:r>
            <a:endParaRPr lang="ru-RU" dirty="0" smtClean="0"/>
          </a:p>
          <a:p>
            <a:r>
              <a:rPr lang="en-US" dirty="0" smtClean="0"/>
              <a:t>http://virtown.ru/jforum/posts/list/4325.page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ЦЕЛИ: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/>
              <a:t>Воспитывать чувство любви к матери, уважение к ее труду, заботе о детях и семье.</a:t>
            </a:r>
            <a:endParaRPr lang="ru-RU" dirty="0" smtClean="0"/>
          </a:p>
          <a:p>
            <a:pPr lvl="0"/>
            <a:r>
              <a:rPr lang="ru-RU" b="1" dirty="0" smtClean="0"/>
              <a:t>Сформировать представление о матери, как хранительнице семьи.</a:t>
            </a:r>
            <a:endParaRPr lang="ru-RU" dirty="0" smtClean="0"/>
          </a:p>
          <a:p>
            <a:pPr lvl="0"/>
            <a:r>
              <a:rPr lang="ru-RU" b="1" dirty="0" smtClean="0"/>
              <a:t>Расширить представление учащихся о роли матери в семье, ее предназначении.</a:t>
            </a:r>
            <a:endParaRPr lang="ru-RU" dirty="0" smtClean="0"/>
          </a:p>
          <a:p>
            <a:pPr lvl="0"/>
            <a:r>
              <a:rPr lang="ru-RU" b="1" dirty="0" smtClean="0"/>
              <a:t>Вызвать чувство признательности матери за то, что она родила, воспитала ребенка.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МАМА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700" b="1" dirty="0" smtClean="0"/>
              <a:t>Мама - в целом мире слов не хватит, </a:t>
            </a:r>
            <a:br>
              <a:rPr lang="ru-RU" sz="1700" b="1" dirty="0" smtClean="0"/>
            </a:br>
            <a:r>
              <a:rPr lang="ru-RU" sz="1700" b="1" dirty="0" smtClean="0"/>
              <a:t>Чтоб за все тебя благодарить. </a:t>
            </a:r>
            <a:br>
              <a:rPr lang="ru-RU" sz="1700" b="1" dirty="0" smtClean="0"/>
            </a:br>
            <a:r>
              <a:rPr lang="ru-RU" sz="1700" b="1" dirty="0" smtClean="0"/>
              <a:t>За бессонные моменты у кровати, </a:t>
            </a:r>
            <a:br>
              <a:rPr lang="ru-RU" sz="1700" b="1" dirty="0" smtClean="0"/>
            </a:br>
            <a:r>
              <a:rPr lang="ru-RU" sz="1700" b="1" dirty="0" smtClean="0"/>
              <a:t>И за слезы горькие обид. </a:t>
            </a:r>
            <a:br>
              <a:rPr lang="ru-RU" sz="1700" b="1" dirty="0" smtClean="0"/>
            </a:br>
            <a:r>
              <a:rPr lang="ru-RU" sz="1700" b="1" dirty="0" smtClean="0"/>
              <a:t>За поддержку и твою заботу, </a:t>
            </a:r>
            <a:br>
              <a:rPr lang="ru-RU" sz="1700" b="1" dirty="0" smtClean="0"/>
            </a:br>
            <a:r>
              <a:rPr lang="ru-RU" sz="1700" b="1" dirty="0" smtClean="0"/>
              <a:t>Воспитанья первые шаги, </a:t>
            </a:r>
            <a:br>
              <a:rPr lang="ru-RU" sz="1700" b="1" dirty="0" smtClean="0"/>
            </a:br>
            <a:r>
              <a:rPr lang="ru-RU" sz="1700" b="1" dirty="0" smtClean="0"/>
              <a:t>И за каждую нелегкую субботу, </a:t>
            </a:r>
            <a:br>
              <a:rPr lang="ru-RU" sz="1700" b="1" dirty="0" smtClean="0"/>
            </a:br>
            <a:r>
              <a:rPr lang="ru-RU" sz="1700" b="1" dirty="0" smtClean="0"/>
              <a:t>Что ты посвящала нам одним. </a:t>
            </a:r>
            <a:br>
              <a:rPr lang="ru-RU" sz="1700" b="1" dirty="0" smtClean="0"/>
            </a:br>
            <a:r>
              <a:rPr lang="ru-RU" sz="1700" b="1" dirty="0" smtClean="0"/>
              <a:t>За улыбку, греющую сердце, </a:t>
            </a:r>
            <a:br>
              <a:rPr lang="ru-RU" sz="1700" b="1" dirty="0" smtClean="0"/>
            </a:br>
            <a:r>
              <a:rPr lang="ru-RU" sz="1700" b="1" dirty="0" smtClean="0"/>
              <a:t>За объятия любимых рук, </a:t>
            </a:r>
            <a:br>
              <a:rPr lang="ru-RU" sz="1700" b="1" dirty="0" smtClean="0"/>
            </a:br>
            <a:r>
              <a:rPr lang="ru-RU" sz="1700" b="1" dirty="0" smtClean="0"/>
              <a:t>Мамочка - ты лучше всех на свете! </a:t>
            </a:r>
            <a:br>
              <a:rPr lang="ru-RU" sz="1700" b="1" dirty="0" smtClean="0"/>
            </a:br>
            <a:r>
              <a:rPr lang="ru-RU" sz="1700" b="1" dirty="0" smtClean="0"/>
              <a:t>Героиня, Женщина и Друг. </a:t>
            </a:r>
            <a:br>
              <a:rPr lang="ru-RU" sz="1700" b="1" dirty="0" smtClean="0"/>
            </a:br>
            <a:endParaRPr lang="ru-RU" sz="1700" dirty="0"/>
          </a:p>
        </p:txBody>
      </p:sp>
      <p:pic>
        <p:nvPicPr>
          <p:cNvPr id="5" name="Содержимое 4" descr="67172573_1290941470_p64_denmater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722438"/>
            <a:ext cx="4000527" cy="49212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Мамочка моя родная…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Мамочка моя родная, </a:t>
            </a:r>
            <a:br>
              <a:rPr lang="ru-RU" b="1" dirty="0" smtClean="0"/>
            </a:br>
            <a:r>
              <a:rPr lang="ru-RU" b="1" dirty="0" smtClean="0"/>
              <a:t>Я люблю тебя безмерно! </a:t>
            </a:r>
            <a:br>
              <a:rPr lang="ru-RU" b="1" dirty="0" smtClean="0"/>
            </a:br>
            <a:r>
              <a:rPr lang="ru-RU" b="1" dirty="0" smtClean="0"/>
              <a:t>И тебе желаю счастья </a:t>
            </a:r>
            <a:br>
              <a:rPr lang="ru-RU" b="1" dirty="0" smtClean="0"/>
            </a:br>
            <a:r>
              <a:rPr lang="ru-RU" b="1" dirty="0" smtClean="0"/>
              <a:t>И здоровья непременно! </a:t>
            </a:r>
            <a:br>
              <a:rPr lang="ru-RU" b="1" dirty="0" smtClean="0"/>
            </a:br>
            <a:r>
              <a:rPr lang="ru-RU" b="1" dirty="0" smtClean="0"/>
              <a:t>А еще тебе желаю </a:t>
            </a:r>
            <a:br>
              <a:rPr lang="ru-RU" b="1" dirty="0" smtClean="0"/>
            </a:br>
            <a:r>
              <a:rPr lang="ru-RU" b="1" dirty="0" smtClean="0"/>
              <a:t>Много добрых теплых дней, </a:t>
            </a:r>
            <a:br>
              <a:rPr lang="ru-RU" b="1" dirty="0" smtClean="0"/>
            </a:br>
            <a:r>
              <a:rPr lang="ru-RU" b="1" dirty="0" smtClean="0"/>
              <a:t>Чтобы ты как можно дольше </a:t>
            </a:r>
            <a:br>
              <a:rPr lang="ru-RU" b="1" dirty="0" smtClean="0"/>
            </a:br>
            <a:r>
              <a:rPr lang="ru-RU" b="1" dirty="0" smtClean="0"/>
              <a:t>Радовала нас - детей.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e8e1075e7d9c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6248" y="1785926"/>
            <a:ext cx="4572032" cy="38576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Только мамы нас любят не за что-то…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Только мамы нас любят не за что-то, а просто, </a:t>
            </a:r>
            <a:br>
              <a:rPr lang="ru-RU" b="1" dirty="0" smtClean="0"/>
            </a:br>
            <a:r>
              <a:rPr lang="ru-RU" b="1" dirty="0" smtClean="0"/>
              <a:t>Только лишь потому, что мы есть, мы живем, </a:t>
            </a:r>
            <a:br>
              <a:rPr lang="ru-RU" b="1" dirty="0" smtClean="0"/>
            </a:br>
            <a:r>
              <a:rPr lang="ru-RU" b="1" dirty="0" smtClean="0"/>
              <a:t>Только к мамам идем мы по важным вопросам, </a:t>
            </a:r>
            <a:br>
              <a:rPr lang="ru-RU" b="1" dirty="0" smtClean="0"/>
            </a:br>
            <a:r>
              <a:rPr lang="ru-RU" b="1" dirty="0" smtClean="0"/>
              <a:t>Только им свои беды, проблемы несем. 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Посвящаем мы мамам успехи, победы, </a:t>
            </a:r>
            <a:br>
              <a:rPr lang="ru-RU" b="1" dirty="0" smtClean="0"/>
            </a:br>
            <a:r>
              <a:rPr lang="ru-RU" b="1" dirty="0" smtClean="0"/>
              <a:t>А в День Матери, в праздник сыновней любви, </a:t>
            </a:r>
            <a:br>
              <a:rPr lang="ru-RU" b="1" dirty="0" smtClean="0"/>
            </a:br>
            <a:r>
              <a:rPr lang="ru-RU" b="1" dirty="0" smtClean="0"/>
              <a:t>Мы желаем, чтоб их миновали все беды, </a:t>
            </a:r>
            <a:br>
              <a:rPr lang="ru-RU" b="1" dirty="0" smtClean="0"/>
            </a:br>
            <a:r>
              <a:rPr lang="ru-RU" b="1" dirty="0" smtClean="0"/>
              <a:t>Чтоб их дети им только лишь счастье несли. </a:t>
            </a:r>
            <a:endParaRPr lang="ru-RU" dirty="0"/>
          </a:p>
        </p:txBody>
      </p:sp>
      <p:pic>
        <p:nvPicPr>
          <p:cNvPr id="5" name="Содержимое 4" descr="motherday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785926"/>
            <a:ext cx="4500594" cy="367694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Мамочка, мама родная…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700" b="1" dirty="0" smtClean="0"/>
              <a:t>Мамочка, мама родная, </a:t>
            </a:r>
            <a:br>
              <a:rPr lang="ru-RU" sz="2700" b="1" dirty="0" smtClean="0"/>
            </a:br>
            <a:r>
              <a:rPr lang="ru-RU" sz="2700" b="1" dirty="0" smtClean="0"/>
              <a:t>С праздником Мамы тебя </a:t>
            </a:r>
            <a:br>
              <a:rPr lang="ru-RU" sz="2700" b="1" dirty="0" smtClean="0"/>
            </a:br>
            <a:r>
              <a:rPr lang="ru-RU" sz="2700" b="1" dirty="0" smtClean="0"/>
              <a:t>Я поздравляю сегодня, </a:t>
            </a:r>
            <a:br>
              <a:rPr lang="ru-RU" sz="2700" b="1" dirty="0" smtClean="0"/>
            </a:br>
            <a:r>
              <a:rPr lang="ru-RU" sz="2700" b="1" dirty="0" smtClean="0"/>
              <a:t>Искренне, нежно любя. </a:t>
            </a:r>
            <a:br>
              <a:rPr lang="ru-RU" sz="2700" b="1" dirty="0" smtClean="0"/>
            </a:br>
            <a:r>
              <a:rPr lang="ru-RU" sz="2700" b="1" dirty="0" smtClean="0"/>
              <a:t>Ясно, ты самая лучшая, </a:t>
            </a:r>
            <a:br>
              <a:rPr lang="ru-RU" sz="2700" b="1" dirty="0" smtClean="0"/>
            </a:br>
            <a:r>
              <a:rPr lang="ru-RU" sz="2700" b="1" dirty="0" smtClean="0"/>
              <a:t>Мой дорогой человек! </a:t>
            </a:r>
            <a:br>
              <a:rPr lang="ru-RU" sz="2700" b="1" dirty="0" smtClean="0"/>
            </a:br>
            <a:r>
              <a:rPr lang="ru-RU" sz="2700" b="1" dirty="0" smtClean="0"/>
              <a:t>Пусть будет долгим и радостным </a:t>
            </a:r>
            <a:br>
              <a:rPr lang="ru-RU" sz="2700" b="1" dirty="0" smtClean="0"/>
            </a:br>
            <a:r>
              <a:rPr lang="ru-RU" sz="2700" b="1" dirty="0" smtClean="0"/>
              <a:t>Мамин и бабушкин век!</a:t>
            </a:r>
            <a:endParaRPr lang="ru-RU" sz="27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1330-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7686" y="1857364"/>
            <a:ext cx="4500594" cy="372330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ПОСВЯЩАЕТСЯ МАТЕРИ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"Сделать доброе? А, </a:t>
            </a:r>
            <a:r>
              <a:rPr lang="ru-RU" b="1" dirty="0" err="1" smtClean="0"/>
              <a:t>успеется</a:t>
            </a:r>
            <a:r>
              <a:rPr lang="ru-RU" b="1" dirty="0" smtClean="0"/>
              <a:t>! </a:t>
            </a:r>
            <a:br>
              <a:rPr lang="ru-RU" b="1" dirty="0" smtClean="0"/>
            </a:br>
            <a:r>
              <a:rPr lang="ru-RU" b="1" dirty="0" smtClean="0"/>
              <a:t>Подожду удобного случая…" </a:t>
            </a:r>
            <a:br>
              <a:rPr lang="ru-RU" b="1" dirty="0" smtClean="0"/>
            </a:br>
            <a:r>
              <a:rPr lang="ru-RU" b="1" dirty="0" smtClean="0"/>
              <a:t>Наши мамы всегда надеются, </a:t>
            </a:r>
            <a:br>
              <a:rPr lang="ru-RU" b="1" dirty="0" smtClean="0"/>
            </a:br>
            <a:r>
              <a:rPr lang="ru-RU" b="1" dirty="0" smtClean="0"/>
              <a:t>Что мы будем самыми лучшими. 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Что мы станем самыми умными, </a:t>
            </a:r>
            <a:br>
              <a:rPr lang="ru-RU" b="1" dirty="0" smtClean="0"/>
            </a:br>
            <a:r>
              <a:rPr lang="ru-RU" b="1" dirty="0" smtClean="0"/>
              <a:t>Сердцем чистыми, смелыми, славными; </a:t>
            </a:r>
            <a:br>
              <a:rPr lang="ru-RU" b="1" dirty="0" smtClean="0"/>
            </a:br>
            <a:r>
              <a:rPr lang="ru-RU" b="1" dirty="0" smtClean="0"/>
              <a:t>Только на переменках шумными </a:t>
            </a:r>
            <a:br>
              <a:rPr lang="ru-RU" b="1" dirty="0" smtClean="0"/>
            </a:br>
            <a:r>
              <a:rPr lang="ru-RU" b="1" dirty="0" smtClean="0"/>
              <a:t>И с </a:t>
            </a:r>
            <a:r>
              <a:rPr lang="ru-RU" b="1" dirty="0" err="1" smtClean="0"/>
              <a:t>Энштейном</a:t>
            </a:r>
            <a:r>
              <a:rPr lang="ru-RU" b="1" dirty="0" smtClean="0"/>
              <a:t> талантами равными… 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Мы тепло их без меры тратили, </a:t>
            </a:r>
            <a:br>
              <a:rPr lang="ru-RU" b="1" dirty="0" smtClean="0"/>
            </a:br>
            <a:r>
              <a:rPr lang="ru-RU" b="1" dirty="0" smtClean="0"/>
              <a:t>Мол, что дарят, не возвращается - </a:t>
            </a:r>
            <a:br>
              <a:rPr lang="ru-RU" b="1" dirty="0" smtClean="0"/>
            </a:br>
            <a:r>
              <a:rPr lang="ru-RU" b="1" dirty="0" smtClean="0"/>
              <a:t>Так пускай в этот праздник Матери </a:t>
            </a:r>
            <a:br>
              <a:rPr lang="ru-RU" b="1" dirty="0" smtClean="0"/>
            </a:br>
            <a:r>
              <a:rPr lang="ru-RU" b="1" dirty="0" smtClean="0"/>
              <a:t>Все надежды мам оправдаются! </a:t>
            </a:r>
            <a:endParaRPr lang="ru-RU" dirty="0"/>
          </a:p>
        </p:txBody>
      </p:sp>
      <p:pic>
        <p:nvPicPr>
          <p:cNvPr id="7" name="Содержимое 6" descr="c73a398ded1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428736"/>
            <a:ext cx="4000527" cy="51435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МАМЕ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Дорогая мамочка, мамуля, </a:t>
            </a:r>
            <a:br>
              <a:rPr lang="ru-RU" b="1" dirty="0" smtClean="0"/>
            </a:br>
            <a:r>
              <a:rPr lang="ru-RU" b="1" dirty="0" smtClean="0"/>
              <a:t>Хорошо, что праздник мамы есть. </a:t>
            </a:r>
            <a:br>
              <a:rPr lang="ru-RU" b="1" dirty="0" smtClean="0"/>
            </a:br>
            <a:r>
              <a:rPr lang="ru-RU" b="1" dirty="0" smtClean="0"/>
              <a:t>Я тебя люблю, моя родная, </a:t>
            </a:r>
            <a:br>
              <a:rPr lang="ru-RU" b="1" dirty="0" smtClean="0"/>
            </a:br>
            <a:r>
              <a:rPr lang="ru-RU" b="1" dirty="0" smtClean="0"/>
              <a:t>Всех твоих достоинств и не счесть. </a:t>
            </a:r>
            <a:br>
              <a:rPr lang="ru-RU" b="1" dirty="0" smtClean="0"/>
            </a:br>
            <a:r>
              <a:rPr lang="ru-RU" b="1" dirty="0" smtClean="0"/>
              <a:t>В жизни ты защита и опора, </a:t>
            </a:r>
            <a:br>
              <a:rPr lang="ru-RU" b="1" dirty="0" smtClean="0"/>
            </a:br>
            <a:r>
              <a:rPr lang="ru-RU" b="1" dirty="0" smtClean="0"/>
              <a:t>От ненастий бережёшь меня, </a:t>
            </a:r>
            <a:br>
              <a:rPr lang="ru-RU" b="1" dirty="0" smtClean="0"/>
            </a:br>
            <a:r>
              <a:rPr lang="ru-RU" b="1" dirty="0" smtClean="0"/>
              <a:t>Любишь без оглядок и укоров </a:t>
            </a:r>
            <a:br>
              <a:rPr lang="ru-RU" b="1" dirty="0" smtClean="0"/>
            </a:br>
            <a:r>
              <a:rPr lang="ru-RU" b="1" dirty="0" smtClean="0"/>
              <a:t>И согрета вся тобой семья. </a:t>
            </a:r>
            <a:br>
              <a:rPr lang="ru-RU" b="1" dirty="0" smtClean="0"/>
            </a:br>
            <a:r>
              <a:rPr lang="ru-RU" b="1" dirty="0" smtClean="0"/>
              <a:t>Пожелать хочу тебе здоровья, </a:t>
            </a:r>
            <a:br>
              <a:rPr lang="ru-RU" b="1" dirty="0" smtClean="0"/>
            </a:br>
            <a:r>
              <a:rPr lang="ru-RU" b="1" dirty="0" smtClean="0"/>
              <a:t>Чтоб тревог никто не доставлял. </a:t>
            </a:r>
            <a:br>
              <a:rPr lang="ru-RU" b="1" dirty="0" smtClean="0"/>
            </a:br>
            <a:r>
              <a:rPr lang="ru-RU" b="1" dirty="0" smtClean="0"/>
              <a:t>Ты - одна такая в целом свете, </a:t>
            </a:r>
            <a:br>
              <a:rPr lang="ru-RU" b="1" dirty="0" smtClean="0"/>
            </a:br>
            <a:r>
              <a:rPr lang="ru-RU" b="1" dirty="0" smtClean="0"/>
              <a:t>Мамочка любимая моя!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451957e0247fa9b23204d86d413847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714488"/>
            <a:ext cx="4500594" cy="378696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Любимая мама, тебя поздравляю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Любимая мама, тебя поздравляю, </a:t>
            </a:r>
            <a:br>
              <a:rPr lang="ru-RU" b="1" dirty="0" smtClean="0"/>
            </a:br>
            <a:r>
              <a:rPr lang="ru-RU" b="1" dirty="0" smtClean="0"/>
              <a:t>В День матери счастья, здоровья желаю. </a:t>
            </a:r>
            <a:br>
              <a:rPr lang="ru-RU" b="1" dirty="0" smtClean="0"/>
            </a:br>
            <a:r>
              <a:rPr lang="ru-RU" b="1" dirty="0" smtClean="0"/>
              <a:t>Ты в сердце моём, даже, если в разлуке, </a:t>
            </a:r>
            <a:br>
              <a:rPr lang="ru-RU" b="1" dirty="0" smtClean="0"/>
            </a:br>
            <a:r>
              <a:rPr lang="ru-RU" b="1" dirty="0" smtClean="0"/>
              <a:t>Я помню всегда твои нежные руки. </a:t>
            </a:r>
            <a:br>
              <a:rPr lang="ru-RU" b="1" dirty="0" smtClean="0"/>
            </a:br>
            <a:r>
              <a:rPr lang="ru-RU" b="1" dirty="0" smtClean="0"/>
              <a:t>Пусть каждый твой день наполняется светом, </a:t>
            </a:r>
            <a:br>
              <a:rPr lang="ru-RU" b="1" dirty="0" smtClean="0"/>
            </a:br>
            <a:r>
              <a:rPr lang="ru-RU" b="1" dirty="0" smtClean="0"/>
              <a:t>Любовью родных будь, как солнцем, согрета. </a:t>
            </a:r>
            <a:br>
              <a:rPr lang="ru-RU" b="1" dirty="0" smtClean="0"/>
            </a:br>
            <a:r>
              <a:rPr lang="ru-RU" b="1" dirty="0" smtClean="0"/>
              <a:t>Прости, временами тебя огорчаю, </a:t>
            </a:r>
            <a:br>
              <a:rPr lang="ru-RU" b="1" dirty="0" smtClean="0"/>
            </a:br>
            <a:r>
              <a:rPr lang="ru-RU" b="1" dirty="0" smtClean="0"/>
              <a:t>Поверь, что невольно…себя укоряю. </a:t>
            </a:r>
            <a:endParaRPr lang="ru-RU" dirty="0"/>
          </a:p>
        </p:txBody>
      </p:sp>
      <p:pic>
        <p:nvPicPr>
          <p:cNvPr id="5" name="Содержимое 4" descr="1c6e1695375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7686" y="1785926"/>
            <a:ext cx="4643470" cy="384332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98</TotalTime>
  <Words>292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МАМА - ГЛАВНОЕ СЛОВО В КАЖДОЙ СУДЬБЕ…</vt:lpstr>
      <vt:lpstr>ЦЕЛИ:</vt:lpstr>
      <vt:lpstr>МАМА</vt:lpstr>
      <vt:lpstr>Мамочка моя родная…</vt:lpstr>
      <vt:lpstr>Только мамы нас любят не за что-то…</vt:lpstr>
      <vt:lpstr>Мамочка, мама родная…</vt:lpstr>
      <vt:lpstr>ПОСВЯЩАЕТСЯ МАТЕРИ</vt:lpstr>
      <vt:lpstr>МАМЕ</vt:lpstr>
      <vt:lpstr>Любимая мама, тебя поздравляю</vt:lpstr>
      <vt:lpstr>Мама - это солнечный свет</vt:lpstr>
      <vt:lpstr>ЛЮБИМЫМ МАМАМ</vt:lpstr>
      <vt:lpstr>Любимым бабушкам</vt:lpstr>
      <vt:lpstr>Спасибо вам!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</cp:revision>
  <dcterms:created xsi:type="dcterms:W3CDTF">2014-11-23T09:54:08Z</dcterms:created>
  <dcterms:modified xsi:type="dcterms:W3CDTF">2014-11-23T20:20:10Z</dcterms:modified>
</cp:coreProperties>
</file>