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1" autoAdjust="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72DD0C-D06E-4FE9-B1C0-B4722011AB0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6FAD3B-15CF-43F1-B2D1-5AF40FF8B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5400" dirty="0" smtClean="0"/>
              <a:t>       </a:t>
            </a: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Зимушка-зима </a:t>
            </a:r>
            <a:r>
              <a:rPr lang="ru-RU" sz="5400" dirty="0" smtClean="0"/>
              <a:t>    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57686" y="5286388"/>
            <a:ext cx="424577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Зимние каникулы </a:t>
            </a:r>
            <a:r>
              <a:rPr lang="ru-RU" smtClean="0"/>
              <a:t>семьи Малышевых - </a:t>
            </a:r>
            <a:r>
              <a:rPr lang="ru-RU" dirty="0" smtClean="0"/>
              <a:t>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143000"/>
            <a:ext cx="3817470" cy="10001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 мастеров. Мастер-класс: «Пряничная елка»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бросайте стариков, жалейте,</a:t>
            </a:r>
            <a:b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Уважайте старость и лелейте,</a:t>
            </a:r>
            <a:b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 дарите ласку и вниманье,</a:t>
            </a:r>
            <a:b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любви великое признанье.</a:t>
            </a:r>
            <a:endParaRPr lang="ru-RU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0001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Акция «Вы не одни!»Поездка в дом милосердия.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642918"/>
            <a:ext cx="3429000" cy="128588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Боди-арт</a:t>
            </a:r>
            <a:r>
              <a:rPr lang="ru-RU" dirty="0" smtClean="0"/>
              <a:t> шоу «Новый год в зоопарке»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Свирепый тигр</a:t>
            </a:r>
            <a:b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любит игр,</a:t>
            </a:r>
            <a:b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Может настичь</a:t>
            </a:r>
            <a:b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Любую дичь. </a:t>
            </a:r>
            <a:endParaRPr lang="ru-RU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Спасибо за внимание</a:t>
            </a:r>
            <a:r>
              <a:rPr lang="ru-RU" sz="6000" b="0" dirty="0" smtClean="0">
                <a:latin typeface="Monotype Corsiva" pitchFamily="66" charset="0"/>
              </a:rPr>
              <a:t>!</a:t>
            </a:r>
            <a:endParaRPr lang="ru-RU" sz="6000" b="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1000108"/>
            <a:ext cx="3429000" cy="47149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Ах ты, зимушка-зима,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Ты пришла с морозами,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Нам сугробы намела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Ледяными косами.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Пробежала босиком 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По дорожкам весело,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Кружевами нам потом</a:t>
            </a:r>
            <a:b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Окна занавесила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3810">
            <a:bevelT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29256" y="1142984"/>
            <a:ext cx="3429000" cy="400052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 ледяных дорожках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 идется и не </a:t>
            </a:r>
            <a:r>
              <a:rPr lang="ru-RU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едется</a:t>
            </a:r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 дороге гололедица. 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Но зато - отлично </a:t>
            </a:r>
            <a:r>
              <a:rPr lang="ru-RU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падается</a:t>
            </a:r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Почему никто не радуется? </a:t>
            </a:r>
          </a:p>
          <a:p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000108"/>
            <a:ext cx="3429000" cy="420376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Кружатся снежинки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светлой красоты,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Белые и легкие,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как они чисты!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Какой неповторимый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неземной узор!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Летят, летят снежинки,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Наш, лаская взор.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Звездочки - пушинки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 долгий зимний час,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Точно вальс танцуя,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изумляют нас.</a:t>
            </a:r>
          </a:p>
          <a:p>
            <a:endParaRPr lang="ru-RU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3810">
            <a:bevelT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429000" cy="4346642"/>
          </a:xfrm>
        </p:spPr>
        <p:txBody>
          <a:bodyPr/>
          <a:lstStyle/>
          <a:p>
            <a:r>
              <a:rPr lang="ru-RU" dirty="0" smtClean="0"/>
              <a:t> 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В разных странах – разные застолья,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Много блюд красивых на столе.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Все прекрасно выглядит, зато я,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Буду есть любимый «Оливье»!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1" name="Рисунок 10" descr="P1000662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429000" cy="434664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Пришла зима веселая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С коньками и салазками,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С лыжнею припорошенной,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С волшебной старой сказкою.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На елке разукрашенной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Фонарики качаются.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Пусть зимушка веселая</a:t>
            </a:r>
            <a:b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Подольше не кончается!</a:t>
            </a:r>
          </a:p>
          <a:p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3000"/>
            <a:ext cx="3746032" cy="2057400"/>
          </a:xfrm>
        </p:spPr>
        <p:txBody>
          <a:bodyPr/>
          <a:lstStyle/>
          <a:p>
            <a:r>
              <a:rPr lang="ru-RU" dirty="0" smtClean="0"/>
              <a:t>На коньках я качу- разбегайтесь, затопчу!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785794"/>
            <a:ext cx="3429000" cy="4418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Я угощу снегирей,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Знаю наверное – голод, не тётка.              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Ну-ка, слетайтесь скорей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Сладкой рябины поклюйте моей,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А на десерт – золотых сухарей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Маленькая щепотка.</a:t>
            </a:r>
          </a:p>
          <a:p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916832"/>
            <a:ext cx="3429000" cy="315524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картошки жить на свете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даже грустно, дети.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Выручает нас всегда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скромная еда: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пюрешке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 в мундирах,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первых блюдах, и в гарнирах,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вареной, и печеной,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хрустящей, и толченой.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нее сказать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не грех,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Что картошка лучше всех!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6056" y="980728"/>
            <a:ext cx="4067944" cy="20036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адаптация: самостоятельно готовим ужин</a:t>
            </a:r>
            <a:endParaRPr lang="ru-RU" sz="2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103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   Зимушка-зима     </vt:lpstr>
      <vt:lpstr>Слайд 2</vt:lpstr>
      <vt:lpstr>Слайд 3</vt:lpstr>
      <vt:lpstr>Слайд 4</vt:lpstr>
      <vt:lpstr>Слайд 5</vt:lpstr>
      <vt:lpstr>Слайд 6</vt:lpstr>
      <vt:lpstr>На коньках я качу- разбегайтесь, затопчу!</vt:lpstr>
      <vt:lpstr>Слайд 8</vt:lpstr>
      <vt:lpstr>Без картошки жить на свете Очень даже грустно, дети. Выручает нас всегда Эта скромная еда: И в пюрешке, и в мундирах, В первых блюдах, и в гарнирах, И вареной, и печеной, И хрустящей, и толченой. Про нее сказать не грех, Что картошка лучше всех!</vt:lpstr>
      <vt:lpstr>Город мастеров. Мастер-класс: «Пряничная елка»</vt:lpstr>
      <vt:lpstr>Акция «Вы не одни!»Поездка в дом милосердия.</vt:lpstr>
      <vt:lpstr>Боди-арт шоу «Новый год в зоопарке»</vt:lpstr>
      <vt:lpstr>Спасибо за внимание!</vt:lpstr>
    </vt:vector>
  </TitlesOfParts>
  <Company>Детский 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Зимушка-зима     </dc:title>
  <dc:creator>Дети</dc:creator>
  <cp:lastModifiedBy>user</cp:lastModifiedBy>
  <cp:revision>22</cp:revision>
  <dcterms:created xsi:type="dcterms:W3CDTF">2014-01-07T05:28:55Z</dcterms:created>
  <dcterms:modified xsi:type="dcterms:W3CDTF">2014-11-24T06:51:41Z</dcterms:modified>
</cp:coreProperties>
</file>