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7" r:id="rId2"/>
    <p:sldId id="257" r:id="rId3"/>
    <p:sldId id="258" r:id="rId4"/>
    <p:sldId id="260" r:id="rId5"/>
    <p:sldId id="259" r:id="rId6"/>
    <p:sldId id="261" r:id="rId7"/>
    <p:sldId id="266" r:id="rId8"/>
    <p:sldId id="262" r:id="rId9"/>
    <p:sldId id="263" r:id="rId10"/>
    <p:sldId id="270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687C4-9C69-42D6-8C11-E7D7514DB7CF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2F8D-4B27-423F-8008-D330C2EB5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2F8D-4B27-423F-8008-D330C2EB5B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7BB365-7134-47F4-9784-DC439ACAE14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EFF0FF-F2C6-4D94-9617-BA40AB44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chkavpechatleniy.com/data/photo/23142/kosmodemyanskaya-pamyatnik-tambov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reveryoung1941.narod.ru/3goda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://www.hrono.info/img/foto/zoya_alex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reveryoung1941.narod.ru/9klas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jpe.ru/1/max/050510/089x7kua78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«Героиня войны –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зоя</a:t>
            </a:r>
            <a:r>
              <a:rPr lang="ru-RU" dirty="0" smtClean="0"/>
              <a:t> </a:t>
            </a:r>
            <a:r>
              <a:rPr lang="ru-RU" dirty="0" err="1" smtClean="0"/>
              <a:t>космодемьянская</a:t>
            </a:r>
            <a:r>
              <a:rPr lang="ru-RU" dirty="0" smtClean="0"/>
              <a:t>»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28926" y="1928802"/>
            <a:ext cx="3071834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F:\293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1928802"/>
            <a:ext cx="3143271" cy="40005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1942 г. журналист Петр </a:t>
            </a:r>
            <a:r>
              <a:rPr lang="ru-RU" dirty="0" err="1" smtClean="0"/>
              <a:t>лидов</a:t>
            </a:r>
            <a:r>
              <a:rPr lang="ru-RU" dirty="0" smtClean="0"/>
              <a:t> написал очерк «Таня»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Черновой вариант очерка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28802"/>
            <a:ext cx="4038600" cy="34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785926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Мемориальный комплекс перед Московской школой № 201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Слава тебе, героиня народная,</a:t>
            </a:r>
          </a:p>
          <a:p>
            <a:pPr>
              <a:buNone/>
            </a:pPr>
            <a:r>
              <a:rPr lang="ru-RU" sz="2800" dirty="0" smtClean="0"/>
              <a:t>Мы не забудем тебя никогда.</a:t>
            </a:r>
          </a:p>
          <a:p>
            <a:pPr>
              <a:buNone/>
            </a:pPr>
            <a:r>
              <a:rPr lang="ru-RU" sz="2800" dirty="0" smtClean="0"/>
              <a:t>Мужество, воля и сердце свободное</a:t>
            </a:r>
          </a:p>
          <a:p>
            <a:pPr>
              <a:buNone/>
            </a:pPr>
            <a:r>
              <a:rPr lang="ru-RU" sz="2800" dirty="0" smtClean="0"/>
              <a:t>Будут примером служить нам всегда.</a:t>
            </a:r>
            <a:endParaRPr lang="ru-RU" sz="2800" dirty="0"/>
          </a:p>
        </p:txBody>
      </p:sp>
      <p:pic>
        <p:nvPicPr>
          <p:cNvPr id="3074" name="Picture 2" descr="F:\Memorial_to_Zoya_Kosmodemyanska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1600200"/>
            <a:ext cx="3714776" cy="4763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Могила Зои  </a:t>
            </a:r>
            <a:r>
              <a:rPr lang="ru-RU" sz="3200" dirty="0"/>
              <a:t>на Новодевичьем кладбище</a:t>
            </a: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         «</a:t>
            </a:r>
            <a:r>
              <a:rPr lang="ru-RU" sz="2400" b="1" dirty="0"/>
              <a:t>Самое дорогое у человека – это жизнь. Она дается ему один раз и прожить её надо так, чтобы, умирая мог сказать: вся жизнь, все силы были отданы самому прекрасному в мире – борьбе за освобождение человечества</a:t>
            </a:r>
            <a:r>
              <a:rPr lang="ru-RU" sz="2400" b="1" dirty="0" smtClean="0"/>
              <a:t>»    </a:t>
            </a:r>
          </a:p>
          <a:p>
            <a:pPr algn="r">
              <a:buNone/>
            </a:pPr>
            <a:r>
              <a:rPr lang="ru-RU" sz="2400" b="1" dirty="0" smtClean="0"/>
              <a:t>                                                                                Н. Островский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571612"/>
            <a:ext cx="40386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zavskpioneer.ucoz.ru/49fbceade12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500042"/>
            <a:ext cx="37862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9 из 5454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571480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45927" y="5786454"/>
            <a:ext cx="2940849" cy="496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/>
              <a:t>П</a:t>
            </a:r>
            <a:r>
              <a:rPr lang="ru-RU" sz="2200" dirty="0" smtClean="0"/>
              <a:t>амятник </a:t>
            </a:r>
            <a:br>
              <a:rPr lang="ru-RU" sz="2200" dirty="0" smtClean="0"/>
            </a:br>
            <a:r>
              <a:rPr lang="ru-RU" sz="2200" dirty="0" smtClean="0"/>
              <a:t>Зое Космодемьянской </a:t>
            </a:r>
            <a:br>
              <a:rPr lang="ru-RU" sz="2200" dirty="0" smtClean="0"/>
            </a:br>
            <a:r>
              <a:rPr lang="ru-RU" sz="2200" dirty="0" smtClean="0"/>
              <a:t> г. Тамбов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71538" y="5572140"/>
            <a:ext cx="3286148" cy="6000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Зоя Космодемьянская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428605"/>
            <a:ext cx="4040188" cy="928693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Зое – 3 года с мамой Любовью Тимофеевной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645025" y="571481"/>
            <a:ext cx="4041775" cy="5000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Зоя с братом Сашей</a:t>
            </a:r>
            <a:endParaRPr lang="ru-RU" dirty="0"/>
          </a:p>
        </p:txBody>
      </p:sp>
      <p:pic>
        <p:nvPicPr>
          <p:cNvPr id="8" name="Содержимое 7" descr="http://www.foreveryoung1941.narod.ru/3godam.jpg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71472" y="2071678"/>
            <a:ext cx="3357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13 из 5454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5286380" y="2071678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  <p:pic>
        <p:nvPicPr>
          <p:cNvPr id="10" name="Содержимое 9" descr="http://www.foreveryoung1941.narod.ru/9klassm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785786" y="2357430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jpe.ru/1/max/050510/089x7kua78.jpg">
            <a:hlinkClick r:id="rId4" tgtFrame="_blank" tooltip="&quot;&quot;"/>
          </p:cNvPr>
          <p:cNvPicPr>
            <a:picLocks noGrp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4987236" y="1600200"/>
            <a:ext cx="33605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 1938г. Зоя вступила в Комсомол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4856" y="1600200"/>
            <a:ext cx="31742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Июнь 1941года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42910" y="3415506"/>
            <a:ext cx="3714776" cy="258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143504" y="3353594"/>
            <a:ext cx="3429024" cy="26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1357298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Зоя уходит на фронт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    «Мама, я ухожу на фронт, к партизанам. Тебе я могу об этом сказать. Пойми, мама, я не могу стоять в стороне, когда фашисты лезут на Москву…Я горжусь тем, что буду бороться с фашистами и ты гордись… Приду героем или умру героем.» </a:t>
            </a:r>
            <a:endParaRPr lang="ru-RU" dirty="0"/>
          </a:p>
        </p:txBody>
      </p:sp>
      <p:pic>
        <p:nvPicPr>
          <p:cNvPr id="2050" name="Picture 2" descr="F:\fe86c051ca98a80f2038c16b82090b2e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643050"/>
            <a:ext cx="342902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плену врага, на допросе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71612"/>
            <a:ext cx="4143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285992"/>
            <a:ext cx="3830069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Казнь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5965" y="1142984"/>
            <a:ext cx="433410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http://img15.nnm.ru/5/8/5/1/3/f54e0fe896544f1118548548e02_prev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3071810"/>
            <a:ext cx="4786346" cy="331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193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«Героиня войны –  зоя космодемьянская»     </vt:lpstr>
      <vt:lpstr>   Памятник  Зое Космодемьянской   г. Тамбов</vt:lpstr>
      <vt:lpstr>Слайд 3</vt:lpstr>
      <vt:lpstr>9 класс</vt:lpstr>
      <vt:lpstr>В 1938г. Зоя вступила в Комсомол</vt:lpstr>
      <vt:lpstr>Июнь 1941года</vt:lpstr>
      <vt:lpstr>Зоя уходит на фронт</vt:lpstr>
      <vt:lpstr>В плену врага, на допросе</vt:lpstr>
      <vt:lpstr>Казнь </vt:lpstr>
      <vt:lpstr>В 1942 г. журналист Петр лидов написал очерк «Таня»</vt:lpstr>
      <vt:lpstr>Мемориальный комплекс перед Московской школой № 201</vt:lpstr>
      <vt:lpstr>Могила Зои  на Новодевичьем кладбище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«Героиня войны – Зоя Космодемьянская» </dc:title>
  <dc:creator>Valued Acer Customer</dc:creator>
  <cp:lastModifiedBy>RePack by SPecialiST</cp:lastModifiedBy>
  <cp:revision>24</cp:revision>
  <dcterms:created xsi:type="dcterms:W3CDTF">2011-04-07T07:56:11Z</dcterms:created>
  <dcterms:modified xsi:type="dcterms:W3CDTF">2014-04-01T07:18:57Z</dcterms:modified>
</cp:coreProperties>
</file>