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4" r:id="rId3"/>
    <p:sldId id="283" r:id="rId4"/>
    <p:sldId id="273" r:id="rId5"/>
    <p:sldId id="285" r:id="rId6"/>
    <p:sldId id="278" r:id="rId7"/>
    <p:sldId id="277" r:id="rId8"/>
    <p:sldId id="272" r:id="rId9"/>
    <p:sldId id="268" r:id="rId10"/>
    <p:sldId id="270" r:id="rId11"/>
    <p:sldId id="260" r:id="rId12"/>
    <p:sldId id="271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8" autoAdjust="0"/>
    <p:restoredTop sz="93011" autoAdjust="0"/>
  </p:normalViewPr>
  <p:slideViewPr>
    <p:cSldViewPr>
      <p:cViewPr>
        <p:scale>
          <a:sx n="96" d="100"/>
          <a:sy n="96" d="100"/>
        </p:scale>
        <p:origin x="-7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1371600"/>
            <a:ext cx="5325216" cy="2633464"/>
          </a:xfrm>
        </p:spPr>
        <p:txBody>
          <a:bodyPr>
            <a:noAutofit/>
          </a:bodyPr>
          <a:lstStyle/>
          <a:p>
            <a:r>
              <a:rPr lang="ru-RU" sz="4400" dirty="0" smtClean="0"/>
              <a:t>Бисер  в  декоративно- прикладном искусстве  народов ханты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365104"/>
            <a:ext cx="5184248" cy="180020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Презентация  учителя  технологии </a:t>
            </a:r>
            <a:endParaRPr lang="en-US" dirty="0" smtClean="0"/>
          </a:p>
          <a:p>
            <a:r>
              <a:rPr lang="ru-RU" dirty="0" smtClean="0"/>
              <a:t> МКОУ СОШ п.Кирпичный</a:t>
            </a:r>
          </a:p>
          <a:p>
            <a:r>
              <a:rPr lang="ru-RU" dirty="0" err="1" smtClean="0"/>
              <a:t>Гранопольской</a:t>
            </a:r>
            <a:r>
              <a:rPr lang="ru-RU" dirty="0" smtClean="0"/>
              <a:t>  Е.М.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196752"/>
            <a:ext cx="2635250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Юлия\Desktop\фото\фото 231.JPG"/>
          <p:cNvPicPr>
            <a:picLocks noChangeAspect="1" noChangeArrowheads="1"/>
          </p:cNvPicPr>
          <p:nvPr/>
        </p:nvPicPr>
        <p:blipFill>
          <a:blip r:embed="rId2" cstate="screen"/>
          <a:srcRect r="-14063"/>
          <a:stretch>
            <a:fillRect/>
          </a:stretch>
        </p:blipFill>
        <p:spPr bwMode="auto">
          <a:xfrm>
            <a:off x="323528" y="2132856"/>
            <a:ext cx="5832648" cy="4210984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6253163" y="1920875"/>
            <a:ext cx="2890837" cy="4433888"/>
          </a:xfrm>
        </p:spPr>
        <p:txBody>
          <a:bodyPr/>
          <a:lstStyle/>
          <a:p>
            <a:r>
              <a:rPr lang="ru-RU" dirty="0" smtClean="0"/>
              <a:t>Бисером украшают игольницы, хозяйственные сумки из сукна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5821363" y="1920875"/>
            <a:ext cx="3322637" cy="4433888"/>
          </a:xfrm>
        </p:spPr>
        <p:txBody>
          <a:bodyPr>
            <a:normAutofit/>
          </a:bodyPr>
          <a:lstStyle/>
          <a:p>
            <a:r>
              <a:rPr lang="ru-RU" dirty="0" smtClean="0"/>
              <a:t>Мастерицы, чередуя в различных сочетаниях нанизанные по счету бисеринки, выплетали яркие, красочные узоры.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1628800"/>
            <a:ext cx="4578350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Юлия\Desktop\фото\фото 22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916832"/>
            <a:ext cx="3240360" cy="432048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105400" y="1052513"/>
            <a:ext cx="4038600" cy="530225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Бисером украшают края воротника, вырез на груди, рукава, линию кокетки женского платья. Полосы несложных узоров из бисера нашивают на стане платья вдоль шва оборки подола, иногда в этом месте пришивают полоску контрастной ткани, расшитой бисером.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4294967295"/>
          </p:nvPr>
        </p:nvSpPr>
        <p:spPr>
          <a:xfrm>
            <a:off x="3563888" y="3789040"/>
            <a:ext cx="4536504" cy="2012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smtClean="0"/>
              <a:t>      </a:t>
            </a:r>
            <a:r>
              <a:rPr lang="ru-RU" sz="2400" smtClean="0"/>
              <a:t>Обереги  </a:t>
            </a:r>
            <a:r>
              <a:rPr lang="ru-RU" sz="2400" dirty="0" smtClean="0"/>
              <a:t>,  сумочки , хозяйственные сумки из сукна –все  эти предметы  мастерицы украшали  бисерными  узорами  </a:t>
            </a:r>
            <a:endParaRPr lang="ru-RU" sz="2400" dirty="0"/>
          </a:p>
        </p:txBody>
      </p:sp>
      <p:pic>
        <p:nvPicPr>
          <p:cNvPr id="1027" name="Picture 3" descr="C:\Users\Юлия\Desktop\фото\фото 1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3429000"/>
            <a:ext cx="2088232" cy="2769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Юлия\Desktop\фото\фото 16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795043" y="581221"/>
            <a:ext cx="1800200" cy="231118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47864" y="764704"/>
            <a:ext cx="5544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Бисером  украшают зимние бурки и летнюю обувь, из бисера выполнены пояса и женские нагрудные украшения и </a:t>
            </a:r>
            <a:r>
              <a:rPr lang="ru-RU" sz="2400" dirty="0" err="1" smtClean="0"/>
              <a:t>накосники</a:t>
            </a:r>
            <a:endParaRPr lang="ru-RU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104" y="2348880"/>
            <a:ext cx="3402012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412776"/>
            <a:ext cx="4131767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одержимое 14"/>
          <p:cNvSpPr>
            <a:spLocks noGrp="1"/>
          </p:cNvSpPr>
          <p:nvPr>
            <p:ph sz="half" idx="4294967295"/>
          </p:nvPr>
        </p:nvSpPr>
        <p:spPr>
          <a:xfrm>
            <a:off x="5105400" y="1340768"/>
            <a:ext cx="4038600" cy="443388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Великолепны и незабываемы изделия из бисера обско-угорских народов. Глядя на красивые яркие орнаменты, геометрические композиции, в которых своеобразно отражаются животные, птицы, деревья, растения, поражаемся, с какой любовью и терпением трудились женщины ,  создавая  такую  красоту.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Народы Севера: Манси..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348880"/>
            <a:ext cx="4254500" cy="3670300"/>
          </a:xfrm>
          <a:prstGeom prst="rect">
            <a:avLst/>
          </a:prstGeom>
          <a:noFill/>
        </p:spPr>
      </p:pic>
      <p:pic>
        <p:nvPicPr>
          <p:cNvPr id="9" name="Рисунок 8" descr="http://www.nsu.ru/education/etno/ugry/tapki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2492896"/>
            <a:ext cx="3960440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Бисер, бисерные украшения и украшенные бисером предметы являются неотъемлемой частью традиционной культуры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</a:rPr>
              <a:t>хантов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и манси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Юлия\Desktop\фото\фото 230.JPG"/>
          <p:cNvPicPr>
            <a:picLocks noChangeAspect="1" noChangeArrowheads="1"/>
          </p:cNvPicPr>
          <p:nvPr/>
        </p:nvPicPr>
        <p:blipFill>
          <a:blip r:embed="rId2" cstate="screen"/>
          <a:srcRect b="-202"/>
          <a:stretch>
            <a:fillRect/>
          </a:stretch>
        </p:blipFill>
        <p:spPr bwMode="auto">
          <a:xfrm>
            <a:off x="501382" y="1772816"/>
            <a:ext cx="3494554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499992" y="1920875"/>
            <a:ext cx="4032448" cy="443388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ru-RU" dirty="0" smtClean="0"/>
              <a:t>Разные по форме и размерам, орнаментам, эти украшения придавали праздничность одежде, раскрывали неповторимый талант, вкус и мастерство их создателей.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4008" y="980728"/>
            <a:ext cx="4499992" cy="537403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украшения делятся на две группы: декоративные (небольшие украшения, без священных  орнаментов)  и ритуальные (выполняют защитную функцию: охраняют сердце и внутренние органы от злых духов). Длина такого украшения может доходить до пояса, вес – до нескольких килограммов. И такое украшение надевают только во время ритуалов или по особо торжественным случаям.</a:t>
            </a:r>
          </a:p>
          <a:p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620687"/>
            <a:ext cx="3546847" cy="510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920875"/>
            <a:ext cx="4038600" cy="44338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Ханты и манси предпочитают бисер ярких и сочных тонов — белый, красный, синий, голубой, оранжевый, зеленый, желтый и подбирают его по принципу контрастности — вот почему традиционные изделия из бисера так привлекают взгляд</a:t>
            </a:r>
            <a:endParaRPr lang="ru-RU" dirty="0"/>
          </a:p>
        </p:txBody>
      </p:sp>
      <p:pic>
        <p:nvPicPr>
          <p:cNvPr id="2051" name="Picture 3" descr="C:\Users\Юлия\Desktop\фото\фото 14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0" y="2003425"/>
            <a:ext cx="3960813" cy="3786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484313"/>
            <a:ext cx="4038600" cy="48704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ru-RU" dirty="0" smtClean="0"/>
              <a:t>По сей день бытуют две основные техники работы с бисером — вышивка и плетение. И для той, и для другой в прошлом пользовались нитками из оленьих сухожилий..</a:t>
            </a:r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052736"/>
            <a:ext cx="33178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Юлия\Desktop\фото\фото 2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196752"/>
            <a:ext cx="4530869" cy="446449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5105400" y="981075"/>
            <a:ext cx="4038600" cy="5373688"/>
          </a:xfrm>
        </p:spPr>
        <p:txBody>
          <a:bodyPr/>
          <a:lstStyle/>
          <a:p>
            <a:r>
              <a:rPr lang="ru-RU" dirty="0" smtClean="0"/>
              <a:t>Процесс низания бисера - сак </a:t>
            </a:r>
            <a:r>
              <a:rPr lang="ru-RU" dirty="0" err="1" smtClean="0"/>
              <a:t>каратты</a:t>
            </a:r>
            <a:r>
              <a:rPr lang="ru-RU" dirty="0" smtClean="0"/>
              <a:t> - на северном диалекте хантыйского языка означает «располагать бисеринки друг за другом», а у восточных </a:t>
            </a:r>
            <a:r>
              <a:rPr lang="ru-RU" dirty="0" err="1" smtClean="0"/>
              <a:t>хантов</a:t>
            </a:r>
            <a:r>
              <a:rPr lang="ru-RU" dirty="0" smtClean="0"/>
              <a:t> - сук </a:t>
            </a:r>
            <a:r>
              <a:rPr lang="ru-RU" dirty="0" err="1" smtClean="0"/>
              <a:t>пултэ</a:t>
            </a:r>
            <a:r>
              <a:rPr lang="ru-RU" dirty="0" smtClean="0"/>
              <a:t>- переводится как «камешки запрягать».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лия\Desktop\фото\фото 19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383195" y="1615443"/>
            <a:ext cx="5373886" cy="396044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105400" y="1844675"/>
            <a:ext cx="4038600" cy="443547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Существуют украшения, целиком изготовленные из бисера: съемные нагрудные украшения </a:t>
            </a:r>
            <a:r>
              <a:rPr lang="ru-RU" b="1" dirty="0" smtClean="0"/>
              <a:t>тур </a:t>
            </a:r>
            <a:r>
              <a:rPr lang="ru-RU" b="1" dirty="0" err="1" smtClean="0"/>
              <a:t>лопс</a:t>
            </a:r>
            <a:r>
              <a:rPr lang="ru-RU" b="1" dirty="0" smtClean="0"/>
              <a:t> </a:t>
            </a:r>
            <a:r>
              <a:rPr lang="ru-RU" dirty="0" smtClean="0"/>
              <a:t>«горла лоскуток» и народа ханты - </a:t>
            </a:r>
            <a:r>
              <a:rPr lang="ru-RU" b="1" dirty="0" err="1" smtClean="0"/>
              <a:t>мевл</a:t>
            </a:r>
            <a:r>
              <a:rPr lang="ru-RU" b="1" dirty="0" smtClean="0"/>
              <a:t> сак </a:t>
            </a:r>
            <a:r>
              <a:rPr lang="ru-RU" dirty="0" smtClean="0"/>
              <a:t>«груди бисер», народа манси - </a:t>
            </a:r>
            <a:r>
              <a:rPr lang="ru-RU" b="1" dirty="0" smtClean="0"/>
              <a:t>паль сак </a:t>
            </a:r>
            <a:r>
              <a:rPr lang="ru-RU" dirty="0" smtClean="0"/>
              <a:t>«бисерные ушки».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254</TotalTime>
  <Words>402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Бисер  в  декоративно- прикладном искусстве  народов ханты</vt:lpstr>
      <vt:lpstr>Слайд 2</vt:lpstr>
      <vt:lpstr>Бисер, бисерные украшения и украшенные бисером предметы являются неотъемлемой частью традиционной культуры хантов и манси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Бисер  в  декоративно- прикладном искусстве  народов ханты</dc:title>
  <cp:lastModifiedBy>1</cp:lastModifiedBy>
  <cp:revision>41</cp:revision>
  <dcterms:created xsi:type="dcterms:W3CDTF">2014-01-23T13:50:21Z</dcterms:created>
  <dcterms:modified xsi:type="dcterms:W3CDTF">2014-02-21T12:14:20Z</dcterms:modified>
</cp:coreProperties>
</file>