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58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9293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8949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4108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2960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7214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8934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249671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3794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9057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7894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7E70-36F1-42ED-B61D-D3E21A4CE22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DC61-485D-42A8-82E9-63643ECCB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71942"/>
            <a:ext cx="84606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8062912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85794"/>
            <a:ext cx="8001056" cy="52149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1285860"/>
            <a:ext cx="7929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2012 году поисковикам РОМО "Объединение "Отечество" РТ удалось установить, что на гражданском кладбище в селе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Кощаково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Пестречинского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РТ находится неучтенное воинское захоронение, в котором были захоронены члены экипажей советских самолетов, погибшие в авиационных катастрофах в годы войны.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26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3357562"/>
            <a:ext cx="4401589" cy="330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85728"/>
            <a:ext cx="5286412" cy="31432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сельском кладбище находится могила, за которой уже более 70 лет ухаживают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школьники и сельчане.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2012 году силами администрации района 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Кощаковского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сельского поселения на могиле был установлен памятник. На нем были высечены имена двух летчиков, которые тогда удалось установить.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Кузнецов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Виталий Алексеевич (1913-1942)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Поляков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Борис Федорович  (1914-1942). </a:t>
            </a:r>
          </a:p>
        </p:txBody>
      </p:sp>
      <p:pic>
        <p:nvPicPr>
          <p:cNvPr id="6" name="Рисунок 5" descr="DSC026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357562"/>
            <a:ext cx="4357686" cy="32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39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0662" y="285728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919008"/>
            <a:ext cx="9001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исследования документов Центрального архива Министерства обороны РФ поисковикам "Отечества" удалось установить, что на кладбище в Кощакове похоронены 10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летчиков.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июня в селе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Кощаково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прошло торжественное открытие памятника военным летчикам, погибшим в тылу в годы ВОВ. </a:t>
            </a:r>
          </a:p>
        </p:txBody>
      </p:sp>
      <p:pic>
        <p:nvPicPr>
          <p:cNvPr id="5" name="Рисунок 4" descr="ЛЕТЧИКИ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214289"/>
            <a:ext cx="7143800" cy="476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85926"/>
            <a:ext cx="4786346" cy="4054509"/>
          </a:xfrm>
        </p:spPr>
        <p:txBody>
          <a:bodyPr>
            <a:no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Демьянович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1918 г.р.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ПОЛЯКОВ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Борис Федорович, 1914 г.р.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БАБЕШКО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Леонид Фомич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ЖУРАВЛЕВ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Леонид Зиновьевич, 1920 г.р.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ФАДЕЕВ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Николай Васильевич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ЛЕМЕШКО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Георгий Николаевич,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1919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АДАМОВ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Евгений Петрович, 1920 г.р.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ПЕЧНИКОВ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Алексей Васильевич, 1921 г.р.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ПРОНИН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Борис Петрович, 1919 г.р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КУЗНЕЦОВ Виталий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Алексеевич, 1913 г.р.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cf3c4db4fe5c311e3df70b63212fdc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1857364"/>
            <a:ext cx="3714776" cy="4087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новом памятнике высечены имена летчиков, погибших при исполнении служебных обязанностей и похороненных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Кощаковском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кладбище: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k8-yLvvr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72132" y="2500306"/>
            <a:ext cx="3247118" cy="3786214"/>
          </a:xfrm>
          <a:prstGeom prst="rect">
            <a:avLst/>
          </a:prstGeom>
        </p:spPr>
      </p:pic>
      <p:pic>
        <p:nvPicPr>
          <p:cNvPr id="3" name="Рисунок 2" descr="3fef855f41adf2a91efa0bad38ffe2a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428736"/>
            <a:ext cx="5242238" cy="3500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6446" y="357166"/>
            <a:ext cx="275767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ПОЛЯКОВ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Борис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Федорович</a:t>
            </a:r>
            <a:endParaRPr lang="ru-RU" sz="40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372be2d4f3bece476b12ebafdfcf2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1928802"/>
            <a:ext cx="7000924" cy="467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428604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Кощаково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поисковики познакомились с Петром Антоновым, бывшим военным лётчиком, который помог найти место катастрофы, случившейся 22 июля. Он сам установил там памятную доску, собрал сохранившиеся обломки самолёта.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500042"/>
            <a:ext cx="80724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вместо двух фамилий на памятнике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Кощаково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появилось 10 имён. Ещё в 2011 г. на могилу приезжали родные Бориса Полякова, а на церемонию открытия нового памятника приехал внук Алексея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Печникова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названный в честь деда. И поиски родных продолжаются, ведь долгие годы погибших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Кощаково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лётчиков считали пропавшими без вести.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GUMNOly4X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3042" y="2568173"/>
            <a:ext cx="6429420" cy="428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молет второй мировой войны 13011015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Самолет второй мировой войны 1301101538</Template>
  <TotalTime>150</TotalTime>
  <Words>297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Самолет второй мировой войны 1301101538</vt:lpstr>
      <vt:lpstr>                 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МОУ Кощаковская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 2012 году поисковикам РОМО "Объединение "Отечество" РТ удалось установить, что на гражданском кладбище в селе Кощаково Пестречинского района РТ находится неучтенное воинское захоронение, в котором были захоронены члены экипажей советских самолетов, погибшие в авиационных катастрофах в годы войны. </dc:title>
  <dc:creator>Школа</dc:creator>
  <cp:lastModifiedBy>Елена</cp:lastModifiedBy>
  <cp:revision>14</cp:revision>
  <dcterms:created xsi:type="dcterms:W3CDTF">2014-09-25T06:58:29Z</dcterms:created>
  <dcterms:modified xsi:type="dcterms:W3CDTF">2014-11-20T19:02:04Z</dcterms:modified>
</cp:coreProperties>
</file>