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theme/theme5.xml" ContentType="application/vnd.openxmlformats-officedocument.them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slideLayouts/slideLayout15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Default Extension="gif" ContentType="image/gif"/>
  <Override PartName="/ppt/slideMasters/slideMaster4.xml" ContentType="application/vnd.openxmlformats-officedocument.presentationml.slideMaster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theme/theme4.xml" ContentType="application/vnd.openxmlformats-officedocument.theme+xml"/>
  <Override PartName="/ppt/notesSlides/notesSlide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63" r:id="rId3"/>
    <p:sldMasterId id="2147483665" r:id="rId4"/>
  </p:sldMasterIdLst>
  <p:notesMasterIdLst>
    <p:notesMasterId r:id="rId18"/>
  </p:notesMasterIdLst>
  <p:sldIdLst>
    <p:sldId id="258" r:id="rId5"/>
    <p:sldId id="261" r:id="rId6"/>
    <p:sldId id="269" r:id="rId7"/>
    <p:sldId id="259" r:id="rId8"/>
    <p:sldId id="272" r:id="rId9"/>
    <p:sldId id="265" r:id="rId10"/>
    <p:sldId id="264" r:id="rId11"/>
    <p:sldId id="266" r:id="rId12"/>
    <p:sldId id="267" r:id="rId13"/>
    <p:sldId id="268" r:id="rId14"/>
    <p:sldId id="270" r:id="rId15"/>
    <p:sldId id="271" r:id="rId16"/>
    <p:sldId id="260" r:id="rId17"/>
  </p:sldIdLst>
  <p:sldSz cx="9144000" cy="6858000" type="screen4x3"/>
  <p:notesSz cx="9144000" cy="6858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6699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70" d="100"/>
          <a:sy n="70" d="100"/>
        </p:scale>
        <p:origin x="-51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21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11C8517-178F-40B2-9AAD-89DA73445F01}" type="datetimeFigureOut">
              <a:rPr lang="ru-RU" smtClean="0"/>
              <a:pPr/>
              <a:t>06.11.2010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4350"/>
            <a:ext cx="3429000" cy="2571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6513513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5180013" y="6513513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07DAE4B-824F-4843-84CE-BC467F5EA72A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73B190-C1CA-49AD-820D-CB455D0397AC}" type="slidenum">
              <a:rPr lang="ru-RU" smtClean="0"/>
              <a:pPr/>
              <a:t>3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1553753"/>
            <a:ext cx="91440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375422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D12435-678F-481E-BF26-A202F9DE128B}" type="datetimeFigureOut">
              <a:rPr lang="ru-RU" smtClean="0"/>
              <a:pPr/>
              <a:t>06.11.2010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B5FB2F-7010-4FA6-AE99-1B4628607FE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D12435-678F-481E-BF26-A202F9DE128B}" type="datetimeFigureOut">
              <a:rPr lang="ru-RU" smtClean="0"/>
              <a:pPr/>
              <a:t>06.11.2010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B5FB2F-7010-4FA6-AE99-1B4628607FE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D12435-678F-481E-BF26-A202F9DE128B}" type="datetimeFigureOut">
              <a:rPr lang="ru-RU" smtClean="0"/>
              <a:pPr/>
              <a:t>06.11.2010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B5FB2F-7010-4FA6-AE99-1B4628607FE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Титульный слайд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3886200"/>
            <a:ext cx="7772400" cy="1143000"/>
          </a:xfrm>
          <a:effectLst>
            <a:outerShdw dist="35921" dir="2700000" algn="ctr" rotWithShape="0">
              <a:schemeClr val="bg2">
                <a:alpha val="50000"/>
              </a:schemeClr>
            </a:outerShdw>
          </a:effectLst>
        </p:spPr>
        <p:txBody>
          <a:bodyPr/>
          <a:lstStyle>
            <a:lvl1pPr>
              <a:defRPr>
                <a:effectLst>
                  <a:outerShdw blurRad="38100" dist="38100" dir="2700000" algn="tl">
                    <a:srgbClr val="C0C0C0"/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5181600"/>
            <a:ext cx="6400800" cy="914400"/>
          </a:xfrm>
        </p:spPr>
        <p:txBody>
          <a:bodyPr/>
          <a:lstStyle>
            <a:lvl1pPr algn="ctr">
              <a:defRPr/>
            </a:lvl1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BAFF0944-F5D1-41F3-8D09-FADBFFE5D772}" type="datetime8">
              <a:rPr lang="ru-RU"/>
              <a:pPr>
                <a:defRPr/>
              </a:pPr>
              <a:t>06.11.2010 14:43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b="0" smtClean="0">
                <a:solidFill>
                  <a:srgbClr val="FFFF00"/>
                </a:solidFill>
              </a:defRPr>
            </a:lvl1pPr>
          </a:lstStyle>
          <a:p>
            <a:pPr>
              <a:defRPr/>
            </a:pPr>
            <a:fld id="{18546B1B-3020-473C-9AD3-EBCAA1F5246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0D0BD20-0362-48EE-8394-2CBB16F118E4}" type="datetime8">
              <a:rPr lang="ru-RU"/>
              <a:pPr>
                <a:defRPr/>
              </a:pPr>
              <a:t>06.11.2010 14:43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244A044-C940-4BD7-AFDC-4E23E3E7B89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42844" y="357166"/>
            <a:ext cx="3286148" cy="1571636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2844" y="2214554"/>
            <a:ext cx="3286148" cy="4000528"/>
          </a:xfrm>
        </p:spPr>
        <p:txBody>
          <a:bodyPr>
            <a:normAutofit/>
          </a:bodyPr>
          <a:lstStyle>
            <a:lvl1pPr marL="0" indent="0" algn="ctr">
              <a:buNone/>
              <a:defRPr sz="2800" b="1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3DE3AF-2F93-4255-BCDC-4861A8072A10}" type="datetimeFigureOut">
              <a:rPr lang="ru-RU" smtClean="0"/>
              <a:pPr/>
              <a:t>06.11.2010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E5B624-783D-4930-B492-462C098DA9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895935-EA59-4025-BE9C-B4039A565073}" type="datetime1">
              <a:rPr lang="ru-RU" smtClean="0"/>
              <a:pPr/>
              <a:t>06.11.2010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42D291-9F1B-44FB-9592-1932BCEFC26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D12435-678F-481E-BF26-A202F9DE128B}" type="datetimeFigureOut">
              <a:rPr lang="ru-RU" smtClean="0"/>
              <a:pPr/>
              <a:t>06.11.2010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B5FB2F-7010-4FA6-AE99-1B4628607FE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81131" y="337541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181131" y="1875224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D12435-678F-481E-BF26-A202F9DE128B}" type="datetimeFigureOut">
              <a:rPr lang="ru-RU" smtClean="0"/>
              <a:pPr/>
              <a:t>06.11.2010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B5FB2F-7010-4FA6-AE99-1B4628607FE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380971" y="939021"/>
            <a:ext cx="4210051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939021"/>
            <a:ext cx="421008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D12435-678F-481E-BF26-A202F9DE128B}" type="datetimeFigureOut">
              <a:rPr lang="ru-RU" smtClean="0"/>
              <a:pPr/>
              <a:t>06.11.2010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B5FB2F-7010-4FA6-AE99-1B4628607FE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1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1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D12435-678F-481E-BF26-A202F9DE128B}" type="datetimeFigureOut">
              <a:rPr lang="ru-RU" smtClean="0"/>
              <a:pPr/>
              <a:t>06.11.2010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B5FB2F-7010-4FA6-AE99-1B4628607FE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D12435-678F-481E-BF26-A202F9DE128B}" type="datetimeFigureOut">
              <a:rPr lang="ru-RU" smtClean="0"/>
              <a:pPr/>
              <a:t>06.11.2010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B5FB2F-7010-4FA6-AE99-1B4628607FE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D12435-678F-481E-BF26-A202F9DE128B}" type="datetimeFigureOut">
              <a:rPr lang="ru-RU" smtClean="0"/>
              <a:pPr/>
              <a:t>06.11.2010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B5FB2F-7010-4FA6-AE99-1B4628607FE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1"/>
            <a:ext cx="5111751" cy="524551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435101"/>
            <a:ext cx="3008313" cy="301189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D12435-678F-481E-BF26-A202F9DE128B}" type="datetimeFigureOut">
              <a:rPr lang="ru-RU" smtClean="0"/>
              <a:pPr/>
              <a:t>06.11.2010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B5FB2F-7010-4FA6-AE99-1B4628607FE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D12435-678F-481E-BF26-A202F9DE128B}" type="datetimeFigureOut">
              <a:rPr lang="ru-RU" smtClean="0"/>
              <a:pPr/>
              <a:t>06.11.2010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B5FB2F-7010-4FA6-AE99-1B4628607FE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.jpeg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14.xml"/></Relationships>
</file>

<file path=ppt/slideMasters/_rels/slideMaster4.xml.rels><?xml version="1.0" encoding="UTF-8" standalone="yes"?>
<Relationships xmlns="http://schemas.openxmlformats.org/package/2006/relationships"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1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3" name="Picture 5" descr="H:\графика\мультики\Ru_mult\Русские\Buratino.png"/>
          <p:cNvPicPr>
            <a:picLocks noChangeAspect="1" noChangeArrowheads="1"/>
          </p:cNvPicPr>
          <p:nvPr/>
        </p:nvPicPr>
        <p:blipFill>
          <a:blip r:embed="rId14"/>
          <a:srcRect b="3740"/>
          <a:stretch>
            <a:fillRect/>
          </a:stretch>
        </p:blipFill>
        <p:spPr bwMode="auto">
          <a:xfrm>
            <a:off x="0" y="4125520"/>
            <a:ext cx="4572000" cy="273248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500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142976" y="910812"/>
            <a:ext cx="7810555" cy="433985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0" y="5679297"/>
            <a:ext cx="200026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43D12435-678F-481E-BF26-A202F9DE128B}" type="datetimeFigureOut">
              <a:rPr lang="ru-RU" smtClean="0"/>
              <a:pPr/>
              <a:t>06.11.2010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190997" y="6332164"/>
            <a:ext cx="466728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858016" y="5679297"/>
            <a:ext cx="202407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57B5FB2F-7010-4FA6-AE99-1B4628607FE3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800" b="1" kern="1200">
          <a:solidFill>
            <a:schemeClr val="tx2">
              <a:lumMod val="75000"/>
            </a:schemeClr>
          </a:solidFill>
          <a:effectLst/>
          <a:latin typeface="Minion Pro Cond" pitchFamily="18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b="1" kern="1200">
          <a:solidFill>
            <a:schemeClr val="tx2">
              <a:lumMod val="75000"/>
            </a:schemeClr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b="1" kern="1200">
          <a:solidFill>
            <a:schemeClr val="tx2">
              <a:lumMod val="75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b="1" kern="1200">
          <a:solidFill>
            <a:schemeClr val="tx2">
              <a:lumMod val="75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b="1" kern="1200">
          <a:solidFill>
            <a:schemeClr val="tx2">
              <a:lumMod val="75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b="1" kern="1200">
          <a:solidFill>
            <a:schemeClr val="tx2">
              <a:lumMod val="7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95288" y="115888"/>
            <a:ext cx="8424862" cy="649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95288" y="1196975"/>
            <a:ext cx="8424862" cy="5040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410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4213" y="64008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>
                <a:solidFill>
                  <a:srgbClr val="FFFF00"/>
                </a:solidFill>
                <a:latin typeface="+mn-lt"/>
              </a:defRPr>
            </a:lvl1pPr>
          </a:lstStyle>
          <a:p>
            <a:pPr>
              <a:defRPr/>
            </a:pPr>
            <a:fld id="{7ABD1B10-179C-4492-B897-49F9E51DA08B}" type="datetime8">
              <a:rPr lang="ru-RU"/>
              <a:pPr>
                <a:defRPr/>
              </a:pPr>
              <a:t>06.11.2010 14:43</a:t>
            </a:fld>
            <a:endParaRPr lang="en-US"/>
          </a:p>
        </p:txBody>
      </p:sp>
      <p:sp>
        <p:nvSpPr>
          <p:cNvPr id="410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32138" y="64008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>
                <a:solidFill>
                  <a:srgbClr val="FFFF00"/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88125" y="64008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1" smtClean="0">
                <a:solidFill>
                  <a:schemeClr val="bg1"/>
                </a:solidFill>
                <a:latin typeface="+mn-lt"/>
              </a:defRPr>
            </a:lvl1pPr>
          </a:lstStyle>
          <a:p>
            <a:pPr>
              <a:defRPr/>
            </a:pPr>
            <a:fld id="{7DF9862E-387A-484F-BD28-D532D6ECE3C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</p:sldLayoutIdLst>
  <p:hf hdr="0" ft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3200">
          <a:solidFill>
            <a:schemeClr val="bg1"/>
          </a:solidFill>
          <a:effectDag name="">
            <a:cont type="tree" name="">
              <a:effect ref="fillLine"/>
              <a:outerShdw dist="38100" dir="13500000" algn="br">
                <a:srgbClr val="FFFFFF"/>
              </a:outerShdw>
            </a:cont>
            <a:cont type="tree" name="">
              <a:effect ref="fillLine"/>
              <a:outerShdw dist="38100" dir="2700000" algn="tl">
                <a:srgbClr val="999999"/>
              </a:outerShdw>
            </a:cont>
            <a:effect ref="fillLine"/>
          </a:effectDag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3200">
          <a:solidFill>
            <a:schemeClr val="bg1"/>
          </a:solidFill>
          <a:effectDag name="">
            <a:cont type="tree" name="">
              <a:effect ref="fillLine"/>
              <a:outerShdw dist="38100" dir="13500000" algn="br">
                <a:srgbClr val="FFFFFF"/>
              </a:outerShdw>
            </a:cont>
            <a:cont type="tree" name="">
              <a:effect ref="fillLine"/>
              <a:outerShdw dist="38100" dir="2700000" algn="tl">
                <a:srgbClr val="999999"/>
              </a:outerShdw>
            </a:cont>
            <a:effect ref="fillLine"/>
          </a:effectDag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3200">
          <a:solidFill>
            <a:schemeClr val="bg1"/>
          </a:solidFill>
          <a:effectDag name="">
            <a:cont type="tree" name="">
              <a:effect ref="fillLine"/>
              <a:outerShdw dist="38100" dir="13500000" algn="br">
                <a:srgbClr val="FFFFFF"/>
              </a:outerShdw>
            </a:cont>
            <a:cont type="tree" name="">
              <a:effect ref="fillLine"/>
              <a:outerShdw dist="38100" dir="2700000" algn="tl">
                <a:srgbClr val="999999"/>
              </a:outerShdw>
            </a:cont>
            <a:effect ref="fillLine"/>
          </a:effectDag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3200">
          <a:solidFill>
            <a:schemeClr val="bg1"/>
          </a:solidFill>
          <a:effectDag name="">
            <a:cont type="tree" name="">
              <a:effect ref="fillLine"/>
              <a:outerShdw dist="38100" dir="13500000" algn="br">
                <a:srgbClr val="FFFFFF"/>
              </a:outerShdw>
            </a:cont>
            <a:cont type="tree" name="">
              <a:effect ref="fillLine"/>
              <a:outerShdw dist="38100" dir="2700000" algn="tl">
                <a:srgbClr val="999999"/>
              </a:outerShdw>
            </a:cont>
            <a:effect ref="fillLine"/>
          </a:effectDag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3200">
          <a:solidFill>
            <a:schemeClr val="bg1"/>
          </a:solidFill>
          <a:effectDag name="">
            <a:cont type="tree" name="">
              <a:effect ref="fillLine"/>
              <a:outerShdw dist="38100" dir="13500000" algn="br">
                <a:srgbClr val="FFFFFF"/>
              </a:outerShdw>
            </a:cont>
            <a:cont type="tree" name="">
              <a:effect ref="fillLine"/>
              <a:outerShdw dist="38100" dir="2700000" algn="tl">
                <a:srgbClr val="999999"/>
              </a:outerShdw>
            </a:cont>
            <a:effect ref="fillLine"/>
          </a:effectDag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3200">
          <a:solidFill>
            <a:schemeClr val="bg1"/>
          </a:solidFill>
          <a:effectDag name="">
            <a:cont type="tree" name="">
              <a:effect ref="fillLine"/>
              <a:outerShdw dist="38100" dir="13500000" algn="br">
                <a:srgbClr val="FFFFFF"/>
              </a:outerShdw>
            </a:cont>
            <a:cont type="tree" name="">
              <a:effect ref="fillLine"/>
              <a:outerShdw dist="38100" dir="2700000" algn="tl">
                <a:srgbClr val="999999"/>
              </a:outerShdw>
            </a:cont>
            <a:effect ref="fillLine"/>
          </a:effectDag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3200">
          <a:solidFill>
            <a:schemeClr val="bg1"/>
          </a:solidFill>
          <a:effectDag name="">
            <a:cont type="tree" name="">
              <a:effect ref="fillLine"/>
              <a:outerShdw dist="38100" dir="13500000" algn="br">
                <a:srgbClr val="FFFFFF"/>
              </a:outerShdw>
            </a:cont>
            <a:cont type="tree" name="">
              <a:effect ref="fillLine"/>
              <a:outerShdw dist="38100" dir="2700000" algn="tl">
                <a:srgbClr val="999999"/>
              </a:outerShdw>
            </a:cont>
            <a:effect ref="fillLine"/>
          </a:effectDag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3200">
          <a:solidFill>
            <a:schemeClr val="bg1"/>
          </a:solidFill>
          <a:effectDag name="">
            <a:cont type="tree" name="">
              <a:effect ref="fillLine"/>
              <a:outerShdw dist="38100" dir="13500000" algn="br">
                <a:srgbClr val="FFFFFF"/>
              </a:outerShdw>
            </a:cont>
            <a:cont type="tree" name="">
              <a:effect ref="fillLine"/>
              <a:outerShdw dist="38100" dir="2700000" algn="tl">
                <a:srgbClr val="999999"/>
              </a:outerShdw>
            </a:cont>
            <a:effect ref="fillLine"/>
          </a:effectDag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3200">
          <a:solidFill>
            <a:schemeClr val="bg1"/>
          </a:solidFill>
          <a:effectDag name="">
            <a:cont type="tree" name="">
              <a:effect ref="fillLine"/>
              <a:outerShdw dist="38100" dir="13500000" algn="br">
                <a:srgbClr val="FFFFFF"/>
              </a:outerShdw>
            </a:cont>
            <a:cont type="tree" name="">
              <a:effect ref="fillLine"/>
              <a:outerShdw dist="38100" dir="2700000" algn="tl">
                <a:srgbClr val="999999"/>
              </a:outerShdw>
            </a:cont>
            <a:effect ref="fillLine"/>
          </a:effectDag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2000">
          <a:solidFill>
            <a:srgbClr val="FFFF00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rgbClr val="FFFF00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1600">
          <a:solidFill>
            <a:srgbClr val="FFFF00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1600">
          <a:solidFill>
            <a:srgbClr val="FFFF00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rgbClr val="FFFF00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rgbClr val="FFFF00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rgbClr val="FFFF00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rgbClr val="FFFF00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rgbClr val="FFFF00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844" y="357166"/>
            <a:ext cx="3286148" cy="15716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143372" y="500042"/>
            <a:ext cx="4786346" cy="57150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71406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rgbClr val="C00000"/>
                </a:solidFill>
              </a:defRPr>
            </a:lvl1pPr>
          </a:lstStyle>
          <a:p>
            <a:fld id="{033DE3AF-2F93-4255-BCDC-4861A8072A10}" type="datetimeFigureOut">
              <a:rPr lang="ru-RU" smtClean="0"/>
              <a:pPr/>
              <a:t>06.11.2010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2643174" y="6356350"/>
            <a:ext cx="39290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rgbClr val="C00000"/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858016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rgbClr val="C00000"/>
                </a:solidFill>
              </a:defRPr>
            </a:lvl1pPr>
          </a:lstStyle>
          <a:p>
            <a:fld id="{3BE5B624-783D-4930-B492-462C098DA9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3600" b="1" kern="1200" spc="300">
          <a:solidFill>
            <a:srgbClr val="C00000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Century Schoolbook" pitchFamily="18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b="0" kern="1200">
          <a:solidFill>
            <a:schemeClr val="tx1"/>
          </a:solidFill>
          <a:latin typeface="Century Schoolbook" pitchFamily="18" charset="0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b="0" kern="1200">
          <a:solidFill>
            <a:schemeClr val="tx1"/>
          </a:solidFill>
          <a:latin typeface="Century Schoolbook" pitchFamily="18" charset="0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b="0" kern="1200">
          <a:solidFill>
            <a:schemeClr val="tx1"/>
          </a:solidFill>
          <a:latin typeface="Century Schoolbook" pitchFamily="18" charset="0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b="0" kern="1200">
          <a:solidFill>
            <a:schemeClr val="tx1"/>
          </a:solidFill>
          <a:latin typeface="Century Schoolbook" pitchFamily="18" charset="0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b="0" kern="1200">
          <a:solidFill>
            <a:schemeClr val="tx1"/>
          </a:solidFill>
          <a:latin typeface="Century Schoolbook" pitchFamily="18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3">
                <a:lumMod val="60000"/>
                <a:lumOff val="40000"/>
              </a:schemeClr>
            </a:gs>
            <a:gs pos="13000">
              <a:schemeClr val="accent3">
                <a:lumMod val="75000"/>
              </a:schemeClr>
            </a:gs>
            <a:gs pos="22000">
              <a:schemeClr val="accent3">
                <a:lumMod val="50000"/>
              </a:schemeClr>
            </a:gs>
            <a:gs pos="66000">
              <a:srgbClr val="FFFFFF"/>
            </a:gs>
            <a:gs pos="73000">
              <a:schemeClr val="accent3">
                <a:lumMod val="60000"/>
                <a:lumOff val="40000"/>
              </a:schemeClr>
            </a:gs>
            <a:gs pos="86000">
              <a:srgbClr val="292929"/>
            </a:gs>
          </a:gsLst>
          <a:lin ang="162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2E5203-3B65-4994-B017-A37CEEED928B}" type="datetime1">
              <a:rPr lang="ru-RU" smtClean="0"/>
              <a:pPr/>
              <a:t>06.11.2010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42D291-9F1B-44FB-9592-1932BCEFC265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8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gif"/><Relationship Id="rId7" Type="http://schemas.openxmlformats.org/officeDocument/2006/relationships/image" Target="../media/image33.png"/><Relationship Id="rId2" Type="http://schemas.openxmlformats.org/officeDocument/2006/relationships/slide" Target="slide2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32.gif"/><Relationship Id="rId5" Type="http://schemas.openxmlformats.org/officeDocument/2006/relationships/image" Target="../media/image31.gif"/><Relationship Id="rId4" Type="http://schemas.openxmlformats.org/officeDocument/2006/relationships/image" Target="../media/image30.gi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1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1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gif"/><Relationship Id="rId2" Type="http://schemas.openxmlformats.org/officeDocument/2006/relationships/slide" Target="slide2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6.gif"/><Relationship Id="rId4" Type="http://schemas.openxmlformats.org/officeDocument/2006/relationships/image" Target="../media/image38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" Target="slide9.xml"/><Relationship Id="rId3" Type="http://schemas.openxmlformats.org/officeDocument/2006/relationships/slide" Target="slide3.xml"/><Relationship Id="rId7" Type="http://schemas.openxmlformats.org/officeDocument/2006/relationships/slide" Target="slide8.xml"/><Relationship Id="rId12" Type="http://schemas.openxmlformats.org/officeDocument/2006/relationships/image" Target="../media/image11.png"/><Relationship Id="rId2" Type="http://schemas.openxmlformats.org/officeDocument/2006/relationships/slide" Target="slide2.xml"/><Relationship Id="rId1" Type="http://schemas.openxmlformats.org/officeDocument/2006/relationships/slideLayout" Target="../slideLayouts/slideLayout13.xml"/><Relationship Id="rId6" Type="http://schemas.openxmlformats.org/officeDocument/2006/relationships/slide" Target="slide7.xml"/><Relationship Id="rId11" Type="http://schemas.openxmlformats.org/officeDocument/2006/relationships/image" Target="../media/image10.gif"/><Relationship Id="rId5" Type="http://schemas.openxmlformats.org/officeDocument/2006/relationships/slide" Target="slide6.xml"/><Relationship Id="rId10" Type="http://schemas.openxmlformats.org/officeDocument/2006/relationships/image" Target="../media/image9.gif"/><Relationship Id="rId4" Type="http://schemas.openxmlformats.org/officeDocument/2006/relationships/slide" Target="slide4.xml"/><Relationship Id="rId9" Type="http://schemas.openxmlformats.org/officeDocument/2006/relationships/slide" Target="slide10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13.gi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6.gif"/><Relationship Id="rId4" Type="http://schemas.openxmlformats.org/officeDocument/2006/relationships/slide" Target="slide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wmf"/><Relationship Id="rId3" Type="http://schemas.openxmlformats.org/officeDocument/2006/relationships/image" Target="../media/image16.gif"/><Relationship Id="rId7" Type="http://schemas.openxmlformats.org/officeDocument/2006/relationships/image" Target="../media/image20.jpe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gi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gif"/><Relationship Id="rId2" Type="http://schemas.openxmlformats.org/officeDocument/2006/relationships/image" Target="../media/image22.gif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6.gif"/><Relationship Id="rId5" Type="http://schemas.openxmlformats.org/officeDocument/2006/relationships/slide" Target="slide2.xml"/><Relationship Id="rId4" Type="http://schemas.openxmlformats.org/officeDocument/2006/relationships/image" Target="../media/image2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27.jpeg"/><Relationship Id="rId5" Type="http://schemas.openxmlformats.org/officeDocument/2006/relationships/image" Target="../media/image26.gif"/><Relationship Id="rId4" Type="http://schemas.openxmlformats.org/officeDocument/2006/relationships/image" Target="../media/image16.gi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gi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gif"/><Relationship Id="rId4" Type="http://schemas.openxmlformats.org/officeDocument/2006/relationships/slide" Target="slide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14348" y="4286256"/>
            <a:ext cx="7772400" cy="928686"/>
          </a:xfrm>
        </p:spPr>
        <p:txBody>
          <a:bodyPr/>
          <a:lstStyle/>
          <a:p>
            <a:r>
              <a:rPr lang="ru-RU" sz="2800" b="1" dirty="0" smtClean="0">
                <a:solidFill>
                  <a:srgbClr val="FF0000"/>
                </a:solidFill>
              </a:rPr>
              <a:t>ТЕХНИКА БЕЗОПАСНОСТИ НА УРОКАХ ТРУДОВОГО ОБУЧЕНИЯ В НАЧАЛЬНЫХ КЛАССАХ</a:t>
            </a:r>
            <a:r>
              <a:rPr lang="ru-RU" sz="2800" dirty="0" smtClean="0">
                <a:solidFill>
                  <a:srgbClr val="FF0000"/>
                </a:solidFill>
              </a:rPr>
              <a:t/>
            </a:r>
            <a:br>
              <a:rPr lang="ru-RU" sz="2800" dirty="0" smtClean="0">
                <a:solidFill>
                  <a:srgbClr val="FF0000"/>
                </a:solidFill>
              </a:rPr>
            </a:br>
            <a:endParaRPr lang="ru-RU" sz="2800" dirty="0">
              <a:solidFill>
                <a:srgbClr val="FF0000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8546B1B-3020-473C-9AD3-EBCAA1F52469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  <p:pic>
        <p:nvPicPr>
          <p:cNvPr id="5" name="Picture 4" descr="F:\11 класс\1\анимации ДЕТИ\73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5072074"/>
            <a:ext cx="1691504" cy="1392238"/>
          </a:xfrm>
          <a:prstGeom prst="rect">
            <a:avLst/>
          </a:prstGeom>
          <a:noFill/>
        </p:spPr>
      </p:pic>
      <p:pic>
        <p:nvPicPr>
          <p:cNvPr id="6" name="Picture 2" descr="F:\11 класс\1\Смайлики\146211153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744896" y="5214950"/>
            <a:ext cx="1399104" cy="1222375"/>
          </a:xfrm>
          <a:prstGeom prst="rect">
            <a:avLst/>
          </a:prstGeom>
          <a:noFill/>
        </p:spPr>
      </p:pic>
      <p:pic>
        <p:nvPicPr>
          <p:cNvPr id="5122" name="Picture 2" descr="F:\11 класс\1\Анимашки - Школа\78.gi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500298" y="5000636"/>
            <a:ext cx="5286412" cy="185736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115888"/>
            <a:ext cx="8391554" cy="649287"/>
          </a:xfrm>
        </p:spPr>
        <p:txBody>
          <a:bodyPr/>
          <a:lstStyle/>
          <a:p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>
                <a:solidFill>
                  <a:srgbClr val="FF0000"/>
                </a:solidFill>
              </a:rPr>
              <a:t>Т.Б. №7</a:t>
            </a:r>
            <a:r>
              <a:rPr lang="ru-RU" b="1" dirty="0" smtClean="0"/>
              <a:t> Правила обращения с циркулем.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5288" y="2428868"/>
            <a:ext cx="8424862" cy="3808420"/>
          </a:xfrm>
        </p:spPr>
        <p:txBody>
          <a:bodyPr/>
          <a:lstStyle/>
          <a:p>
            <a:r>
              <a:rPr lang="ru-RU" b="1" dirty="0" smtClean="0"/>
              <a:t>1. Храни циркуль в футляре.</a:t>
            </a:r>
          </a:p>
          <a:p>
            <a:r>
              <a:rPr lang="ru-RU" b="1" dirty="0" smtClean="0"/>
              <a:t>2. Не держи циркуль ножками вверх.</a:t>
            </a:r>
          </a:p>
          <a:p>
            <a:r>
              <a:rPr lang="ru-RU" b="1" dirty="0" smtClean="0"/>
              <a:t>3. При работе аккуратно втыкай иголку в нужное место. Подкладывай под бумагу картон.</a:t>
            </a:r>
          </a:p>
          <a:p>
            <a:r>
              <a:rPr lang="ru-RU" b="1" dirty="0" smtClean="0"/>
              <a:t>4. Передавай товарищу циркуль в закрытом виде, вперед головкой.</a:t>
            </a:r>
          </a:p>
          <a:p>
            <a:r>
              <a:rPr lang="ru-RU" b="1" dirty="0" smtClean="0"/>
              <a:t>5. После работы убирай циркуль в футляр.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244A044-C940-4BD7-AFDC-4E23E3E7B894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  <p:pic>
        <p:nvPicPr>
          <p:cNvPr id="6" name="Picture 4" descr="F:\анимация\картинки\26.gif">
            <a:hlinkClick r:id="rId2" action="ppaction://hlinksldjump"/>
          </p:cNvPr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429520" y="6000768"/>
            <a:ext cx="1371600" cy="685800"/>
          </a:xfrm>
          <a:prstGeom prst="rect">
            <a:avLst/>
          </a:prstGeom>
          <a:noFill/>
        </p:spPr>
      </p:pic>
      <p:pic>
        <p:nvPicPr>
          <p:cNvPr id="7" name="Picture 2" descr="F:\11 класс\1\Анимашки - Школа\97.gi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flipH="1">
            <a:off x="1000100" y="142852"/>
            <a:ext cx="788197" cy="1214446"/>
          </a:xfrm>
          <a:prstGeom prst="rect">
            <a:avLst/>
          </a:prstGeom>
          <a:noFill/>
        </p:spPr>
      </p:pic>
      <p:pic>
        <p:nvPicPr>
          <p:cNvPr id="11" name="Picture 2" descr="F:\11 класс\1\Анимашки - Школа\52.gif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57158" y="714356"/>
            <a:ext cx="1028700" cy="762000"/>
          </a:xfrm>
          <a:prstGeom prst="rect">
            <a:avLst/>
          </a:prstGeom>
          <a:noFill/>
        </p:spPr>
      </p:pic>
      <p:pic>
        <p:nvPicPr>
          <p:cNvPr id="13" name="Picture 2" descr="F:\анимация\цукуекн\b5345395dff8d5376248dac6320b007c.gif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858016" y="1714488"/>
            <a:ext cx="1285884" cy="609972"/>
          </a:xfrm>
          <a:prstGeom prst="rect">
            <a:avLst/>
          </a:prstGeom>
          <a:noFill/>
        </p:spPr>
      </p:pic>
      <p:pic>
        <p:nvPicPr>
          <p:cNvPr id="10" name="Picture 2" descr="ЦИРКУЛЬ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7358082" y="0"/>
            <a:ext cx="1584325" cy="237648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357166"/>
            <a:ext cx="3786182" cy="1571636"/>
          </a:xfrm>
        </p:spPr>
        <p:txBody>
          <a:bodyPr>
            <a:normAutofit fontScale="90000"/>
          </a:bodyPr>
          <a:lstStyle/>
          <a:p>
            <a:pPr lvl="0"/>
            <a:r>
              <a:rPr lang="ru-RU" dirty="0" err="1" smtClean="0">
                <a:solidFill>
                  <a:srgbClr val="FF0000"/>
                </a:solidFill>
              </a:rPr>
              <a:t>Т.Б.№</a:t>
            </a:r>
            <a:r>
              <a:rPr lang="ru-RU" b="0" dirty="0" err="1" smtClean="0">
                <a:solidFill>
                  <a:srgbClr val="FF0000"/>
                </a:solidFill>
              </a:rPr>
              <a:t>8</a:t>
            </a:r>
            <a:r>
              <a:rPr lang="ru-RU" sz="2700" dirty="0" err="1" smtClean="0">
                <a:solidFill>
                  <a:schemeClr val="tx1"/>
                </a:solidFill>
                <a:effectLst/>
                <a:latin typeface="Book Antiqua" pitchFamily="18" charset="0"/>
                <a:ea typeface="Times New Roman" pitchFamily="18" charset="0"/>
                <a:cs typeface="Arial" pitchFamily="34" charset="0"/>
              </a:rPr>
              <a:t>Правила</a:t>
            </a:r>
            <a:r>
              <a:rPr lang="ru-RU" sz="2700" dirty="0" smtClean="0">
                <a:solidFill>
                  <a:schemeClr val="tx1"/>
                </a:solidFill>
                <a:effectLst/>
                <a:latin typeface="Book Antiqua" pitchFamily="18" charset="0"/>
                <a:ea typeface="Times New Roman" pitchFamily="18" charset="0"/>
                <a:cs typeface="Arial" pitchFamily="34" charset="0"/>
              </a:rPr>
              <a:t/>
            </a:r>
            <a:br>
              <a:rPr lang="ru-RU" sz="2700" dirty="0" smtClean="0">
                <a:solidFill>
                  <a:schemeClr val="tx1"/>
                </a:solidFill>
                <a:effectLst/>
                <a:latin typeface="Book Antiqua" pitchFamily="18" charset="0"/>
                <a:ea typeface="Times New Roman" pitchFamily="18" charset="0"/>
                <a:cs typeface="Arial" pitchFamily="34" charset="0"/>
              </a:rPr>
            </a:br>
            <a:r>
              <a:rPr lang="ru-RU" sz="2700" dirty="0" smtClean="0">
                <a:solidFill>
                  <a:schemeClr val="tx1"/>
                </a:solidFill>
                <a:effectLst/>
                <a:latin typeface="Book Antiqua" pitchFamily="18" charset="0"/>
                <a:ea typeface="Times New Roman" pitchFamily="18" charset="0"/>
                <a:cs typeface="Arial" pitchFamily="34" charset="0"/>
              </a:rPr>
              <a:t>безопасной работы с пластилином.</a:t>
            </a:r>
            <a:r>
              <a:rPr lang="ru-RU" sz="2800" b="0" dirty="0" smtClean="0">
                <a:solidFill>
                  <a:schemeClr val="tx1"/>
                </a:solidFill>
                <a:effectLst/>
                <a:latin typeface="Arial" pitchFamily="34" charset="0"/>
              </a:rPr>
              <a:t/>
            </a:r>
            <a:br>
              <a:rPr lang="ru-RU" sz="2800" b="0" dirty="0" smtClean="0">
                <a:solidFill>
                  <a:schemeClr val="tx1"/>
                </a:solidFill>
                <a:effectLst/>
                <a:latin typeface="Arial" pitchFamily="34" charset="0"/>
              </a:rPr>
            </a:br>
            <a:endParaRPr lang="ru-RU" b="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2769" name="Rectangle 1"/>
          <p:cNvSpPr>
            <a:spLocks noChangeArrowheads="1"/>
          </p:cNvSpPr>
          <p:nvPr/>
        </p:nvSpPr>
        <p:spPr bwMode="auto">
          <a:xfrm>
            <a:off x="4000496" y="1214422"/>
            <a:ext cx="5205271" cy="48320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  <a:tab pos="1714500" algn="l"/>
              </a:tabLst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 Antiqua" pitchFamily="18" charset="0"/>
                <a:ea typeface="Times New Roman" pitchFamily="18" charset="0"/>
                <a:cs typeface="Arial" pitchFamily="34" charset="0"/>
              </a:rPr>
              <a:t>Выбери для работы нужный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  <a:tab pos="1714500" algn="l"/>
              </a:tabLst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 Antiqua" pitchFamily="18" charset="0"/>
                <a:ea typeface="Times New Roman" pitchFamily="18" charset="0"/>
                <a:cs typeface="Arial" pitchFamily="34" charset="0"/>
              </a:rPr>
              <a:t> цвет пластилина.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  <a:tab pos="1714500" algn="l"/>
              </a:tabLst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 Antiqua" pitchFamily="18" charset="0"/>
                <a:ea typeface="Times New Roman" pitchFamily="18" charset="0"/>
                <a:cs typeface="Arial" pitchFamily="34" charset="0"/>
              </a:rPr>
              <a:t>Обрежь стекой нужное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  <a:tab pos="1714500" algn="l"/>
              </a:tabLst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 Antiqua" pitchFamily="18" charset="0"/>
                <a:ea typeface="Times New Roman" pitchFamily="18" charset="0"/>
                <a:cs typeface="Arial" pitchFamily="34" charset="0"/>
              </a:rPr>
              <a:t>количество пластилина.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  <a:tab pos="1714500" algn="l"/>
              </a:tabLst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 Antiqua" pitchFamily="18" charset="0"/>
                <a:ea typeface="Times New Roman" pitchFamily="18" charset="0"/>
                <a:cs typeface="Arial" pitchFamily="34" charset="0"/>
              </a:rPr>
              <a:t>Согрей кусочек пластилина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  <a:tab pos="1714500" algn="l"/>
              </a:tabLst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 Antiqua" pitchFamily="18" charset="0"/>
                <a:ea typeface="Times New Roman" pitchFamily="18" charset="0"/>
                <a:cs typeface="Arial" pitchFamily="34" charset="0"/>
              </a:rPr>
              <a:t> теплом своих рук,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  <a:tab pos="1714500" algn="l"/>
              </a:tabLst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 Antiqua" pitchFamily="18" charset="0"/>
                <a:ea typeface="Times New Roman" pitchFamily="18" charset="0"/>
                <a:cs typeface="Arial" pitchFamily="34" charset="0"/>
              </a:rPr>
              <a:t>чтобы он стал мягким.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  <a:tab pos="1714500" algn="l"/>
              </a:tabLst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 Antiqua" pitchFamily="18" charset="0"/>
                <a:ea typeface="Times New Roman" pitchFamily="18" charset="0"/>
                <a:cs typeface="Arial" pitchFamily="34" charset="0"/>
              </a:rPr>
              <a:t>По окончании работы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  <a:tab pos="1714500" algn="l"/>
              </a:tabLst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 Antiqua" pitchFamily="18" charset="0"/>
                <a:ea typeface="Times New Roman" pitchFamily="18" charset="0"/>
                <a:cs typeface="Arial" pitchFamily="34" charset="0"/>
              </a:rPr>
              <a:t> хорошо вытри руки сухой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  <a:tab pos="1714500" algn="l"/>
              </a:tabLst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 Antiqua" pitchFamily="18" charset="0"/>
                <a:ea typeface="Times New Roman" pitchFamily="18" charset="0"/>
                <a:cs typeface="Arial" pitchFamily="34" charset="0"/>
              </a:rPr>
              <a:t>мягкой тряпочкой и только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  <a:tab pos="1714500" algn="l"/>
              </a:tabLst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 Antiqua" pitchFamily="18" charset="0"/>
                <a:ea typeface="Times New Roman" pitchFamily="18" charset="0"/>
                <a:cs typeface="Arial" pitchFamily="34" charset="0"/>
              </a:rPr>
              <a:t> потом вымой их с мылом.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pic>
        <p:nvPicPr>
          <p:cNvPr id="1026" name="Picture 2" descr="F:\11 класс\1\Новая папка\Новая папка\mc1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3786190"/>
            <a:ext cx="2214546" cy="2716510"/>
          </a:xfrm>
          <a:prstGeom prst="rect">
            <a:avLst/>
          </a:prstGeom>
          <a:noFill/>
        </p:spPr>
      </p:pic>
      <p:pic>
        <p:nvPicPr>
          <p:cNvPr id="6" name="Рисунок 7" descr="img_18457562_847_10.jp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000232" y="5197898"/>
            <a:ext cx="2024082" cy="16601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FF0000"/>
                </a:solidFill>
              </a:rPr>
              <a:t>Т.Б.№ 9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ru-RU" b="1" dirty="0" smtClean="0"/>
              <a:t>Правила работы с природными материалами</a:t>
            </a:r>
            <a:endParaRPr lang="ru-RU" sz="2400" dirty="0" smtClean="0"/>
          </a:p>
          <a:p>
            <a:pPr lvl="1"/>
            <a:r>
              <a:rPr lang="ru-RU" dirty="0" smtClean="0"/>
              <a:t>Не ломай растущие деревья, кустарники, травы.</a:t>
            </a:r>
            <a:endParaRPr lang="ru-RU" sz="2000" dirty="0" smtClean="0"/>
          </a:p>
          <a:p>
            <a:pPr lvl="1"/>
            <a:r>
              <a:rPr lang="ru-RU" dirty="0" smtClean="0"/>
              <a:t>Не обрабатывай сырые, грязные корни и ветки.</a:t>
            </a:r>
            <a:endParaRPr lang="ru-RU" sz="2000" dirty="0" smtClean="0"/>
          </a:p>
          <a:p>
            <a:pPr lvl="1"/>
            <a:r>
              <a:rPr lang="ru-RU" dirty="0" smtClean="0"/>
              <a:t>Обрабатывай    шишки,    желуди,    каштаны  на деревянной доске.</a:t>
            </a:r>
            <a:endParaRPr lang="ru-RU" sz="2000" dirty="0" smtClean="0"/>
          </a:p>
          <a:p>
            <a:pPr lvl="1"/>
            <a:r>
              <a:rPr lang="ru-RU" dirty="0" smtClean="0"/>
              <a:t>В сухих каштанах, желудях не делай  отверстия шилом: их надо сверлить.</a:t>
            </a:r>
            <a:endParaRPr lang="ru-RU" sz="2000" dirty="0" smtClean="0"/>
          </a:p>
          <a:p>
            <a:pPr lvl="1"/>
            <a:r>
              <a:rPr lang="ru-RU" dirty="0" smtClean="0"/>
              <a:t>Обрезку шишек выполняй аккуратно, осторожно.</a:t>
            </a:r>
            <a:endParaRPr lang="ru-RU" sz="2000" dirty="0" smtClean="0"/>
          </a:p>
          <a:p>
            <a:pPr lvl="1"/>
            <a:r>
              <a:rPr lang="ru-RU" dirty="0" smtClean="0"/>
              <a:t>Храни природные материалы в сухом месте.</a:t>
            </a:r>
            <a:endParaRPr lang="ru-RU" sz="2000" dirty="0" smtClean="0"/>
          </a:p>
          <a:p>
            <a:r>
              <a:rPr lang="ru-RU" b="1" smtClean="0"/>
              <a:t> </a:t>
            </a:r>
            <a:endParaRPr lang="ru-RU" sz="2400" smtClean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42D291-9F1B-44FB-9592-1932BCEFC265}" type="slidenum">
              <a:rPr lang="ru-RU" smtClean="0"/>
              <a:pPr/>
              <a:t>12</a:t>
            </a:fld>
            <a:endParaRPr lang="ru-RU"/>
          </a:p>
        </p:txBody>
      </p:sp>
      <p:pic>
        <p:nvPicPr>
          <p:cNvPr id="2050" name="Picture 2" descr="Рисунок2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247775" cy="1304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F33309A-6C8E-4533-B60A-084776350E41}" type="slidenum">
              <a:rPr lang="en-US"/>
              <a:pPr>
                <a:defRPr/>
              </a:pPr>
              <a:t>13</a:t>
            </a:fld>
            <a:endParaRPr lang="en-US"/>
          </a:p>
        </p:txBody>
      </p:sp>
      <p:sp>
        <p:nvSpPr>
          <p:cNvPr id="16387" name="AutoShape 4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6804025" y="6381750"/>
            <a:ext cx="431800" cy="360363"/>
          </a:xfrm>
          <a:prstGeom prst="actionButtonReturn">
            <a:avLst/>
          </a:prstGeom>
          <a:solidFill>
            <a:srgbClr val="66CCFF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6388" name="Rectangle 7"/>
          <p:cNvSpPr>
            <a:spLocks noGrp="1" noChangeArrowheads="1"/>
          </p:cNvSpPr>
          <p:nvPr>
            <p:ph type="body" idx="1"/>
          </p:nvPr>
        </p:nvSpPr>
        <p:spPr>
          <a:xfrm>
            <a:off x="179388" y="1844675"/>
            <a:ext cx="8640762" cy="4392613"/>
          </a:xfrm>
          <a:noFill/>
        </p:spPr>
        <p:txBody>
          <a:bodyPr/>
          <a:lstStyle/>
          <a:p>
            <a:pPr marL="0" indent="0" eaLnBrk="1" hangingPunct="1">
              <a:spcBef>
                <a:spcPct val="100000"/>
              </a:spcBef>
              <a:buFontTx/>
              <a:buNone/>
            </a:pPr>
            <a:endParaRPr lang="ru-RU" sz="2400" b="1" dirty="0" smtClean="0"/>
          </a:p>
        </p:txBody>
      </p:sp>
      <p:pic>
        <p:nvPicPr>
          <p:cNvPr id="16389" name="Picture 8" descr="teacher_kids_waving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497513" y="1484313"/>
            <a:ext cx="3646487" cy="3889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179388" y="333375"/>
            <a:ext cx="8424862" cy="1081088"/>
          </a:xfrm>
        </p:spPr>
        <p:txBody>
          <a:bodyPr/>
          <a:lstStyle/>
          <a:p>
            <a:pPr eaLnBrk="1" hangingPunct="1">
              <a:defRPr/>
            </a:pPr>
            <a:endParaRPr lang="ru-RU" sz="3600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pic>
        <p:nvPicPr>
          <p:cNvPr id="7170" name="Picture 2" descr="F:\анимация\школа 2\Image003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357290" y="2285992"/>
            <a:ext cx="2976560" cy="3227442"/>
          </a:xfrm>
          <a:prstGeom prst="rect">
            <a:avLst/>
          </a:prstGeom>
          <a:noFill/>
        </p:spPr>
      </p:pic>
      <p:pic>
        <p:nvPicPr>
          <p:cNvPr id="8" name="Picture 4" descr="F:\анимация\картинки\26.gif">
            <a:hlinkClick r:id="rId2" action="ppaction://hlinksldjump"/>
          </p:cNvPr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429520" y="6000768"/>
            <a:ext cx="1371600" cy="685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F33309A-6C8E-4533-B60A-084776350E41}" type="slidenum">
              <a:rPr lang="en-US"/>
              <a:pPr>
                <a:defRPr/>
              </a:pPr>
              <a:t>2</a:t>
            </a:fld>
            <a:endParaRPr lang="en-US"/>
          </a:p>
        </p:txBody>
      </p:sp>
      <p:sp>
        <p:nvSpPr>
          <p:cNvPr id="16387" name="AutoShape 4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6804025" y="6381750"/>
            <a:ext cx="431800" cy="360363"/>
          </a:xfrm>
          <a:prstGeom prst="actionButtonReturn">
            <a:avLst/>
          </a:prstGeom>
          <a:solidFill>
            <a:srgbClr val="66CCFF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6388" name="Rectangle 7"/>
          <p:cNvSpPr>
            <a:spLocks noGrp="1" noChangeArrowheads="1"/>
          </p:cNvSpPr>
          <p:nvPr>
            <p:ph type="body" idx="1"/>
          </p:nvPr>
        </p:nvSpPr>
        <p:spPr>
          <a:xfrm>
            <a:off x="0" y="0"/>
            <a:ext cx="6215074" cy="4392613"/>
          </a:xfrm>
          <a:noFill/>
        </p:spPr>
        <p:txBody>
          <a:bodyPr/>
          <a:lstStyle/>
          <a:p>
            <a:r>
              <a:rPr lang="ru-RU" sz="3600" b="1" dirty="0" smtClean="0">
                <a:solidFill>
                  <a:srgbClr val="FF0000"/>
                </a:solidFill>
              </a:rPr>
              <a:t>Техника безопасности.</a:t>
            </a:r>
            <a:endParaRPr lang="ru-RU" sz="3600" dirty="0" smtClean="0">
              <a:solidFill>
                <a:srgbClr val="FF0000"/>
              </a:solidFill>
            </a:endParaRPr>
          </a:p>
          <a:p>
            <a:r>
              <a:rPr lang="ru-RU" sz="2400" dirty="0" smtClean="0">
                <a:solidFill>
                  <a:schemeClr val="tx1"/>
                </a:solidFill>
                <a:hlinkClick r:id="rId3" action="ppaction://hlinksldjump"/>
              </a:rPr>
              <a:t>№ 1 – организация рабочего места на уроке.</a:t>
            </a:r>
            <a:endParaRPr lang="ru-RU" sz="2400" dirty="0" smtClean="0">
              <a:solidFill>
                <a:schemeClr val="tx1"/>
              </a:solidFill>
            </a:endParaRPr>
          </a:p>
          <a:p>
            <a:r>
              <a:rPr lang="ru-RU" sz="2400" dirty="0" smtClean="0">
                <a:solidFill>
                  <a:schemeClr val="tx1"/>
                </a:solidFill>
              </a:rPr>
              <a:t>                                                                                         </a:t>
            </a:r>
            <a:r>
              <a:rPr lang="ru-RU" sz="2400" dirty="0" smtClean="0">
                <a:solidFill>
                  <a:schemeClr val="tx1"/>
                </a:solidFill>
                <a:hlinkClick r:id="rId4" action="ppaction://hlinksldjump"/>
              </a:rPr>
              <a:t>№ 2 – работа с  ножницами</a:t>
            </a:r>
            <a:endParaRPr lang="ru-RU" sz="2400" dirty="0" smtClean="0">
              <a:solidFill>
                <a:schemeClr val="tx1"/>
              </a:solidFill>
            </a:endParaRPr>
          </a:p>
          <a:p>
            <a:r>
              <a:rPr lang="ru-RU" sz="2400" dirty="0" smtClean="0">
                <a:solidFill>
                  <a:schemeClr val="tx1"/>
                </a:solidFill>
              </a:rPr>
              <a:t>                                                                             </a:t>
            </a:r>
            <a:r>
              <a:rPr lang="ru-RU" sz="2400" dirty="0" smtClean="0">
                <a:solidFill>
                  <a:schemeClr val="tx1"/>
                </a:solidFill>
                <a:hlinkClick r:id="rId5" action="ppaction://hlinksldjump"/>
              </a:rPr>
              <a:t>№ 3 – работа с  клеем</a:t>
            </a:r>
            <a:endParaRPr lang="ru-RU" sz="2400" dirty="0" smtClean="0">
              <a:solidFill>
                <a:schemeClr val="tx1"/>
              </a:solidFill>
            </a:endParaRPr>
          </a:p>
          <a:p>
            <a:r>
              <a:rPr lang="ru-RU" sz="2400" dirty="0" smtClean="0">
                <a:solidFill>
                  <a:schemeClr val="tx1"/>
                </a:solidFill>
              </a:rPr>
              <a:t>                                                                             </a:t>
            </a:r>
            <a:r>
              <a:rPr lang="ru-RU" sz="2400" dirty="0" smtClean="0">
                <a:solidFill>
                  <a:schemeClr val="tx1"/>
                </a:solidFill>
                <a:hlinkClick r:id="rId6" action="ppaction://hlinksldjump"/>
              </a:rPr>
              <a:t>№ 4 – работа с иглой.</a:t>
            </a:r>
            <a:endParaRPr lang="ru-RU" sz="2400" dirty="0" smtClean="0">
              <a:solidFill>
                <a:schemeClr val="tx1"/>
              </a:solidFill>
            </a:endParaRPr>
          </a:p>
          <a:p>
            <a:r>
              <a:rPr lang="ru-RU" sz="2400" dirty="0" smtClean="0">
                <a:solidFill>
                  <a:schemeClr val="tx1"/>
                </a:solidFill>
              </a:rPr>
              <a:t>                                                                                         </a:t>
            </a:r>
            <a:r>
              <a:rPr lang="ru-RU" sz="2400" dirty="0" smtClean="0">
                <a:solidFill>
                  <a:schemeClr val="tx1"/>
                </a:solidFill>
                <a:hlinkClick r:id="rId7" action="ppaction://hlinksldjump"/>
              </a:rPr>
              <a:t>№ 5 – работа с  ножом</a:t>
            </a:r>
            <a:endParaRPr lang="ru-RU" sz="2400" dirty="0" smtClean="0">
              <a:solidFill>
                <a:schemeClr val="tx1"/>
              </a:solidFill>
            </a:endParaRPr>
          </a:p>
          <a:p>
            <a:r>
              <a:rPr lang="ru-RU" sz="2400" dirty="0" smtClean="0">
                <a:solidFill>
                  <a:schemeClr val="tx1"/>
                </a:solidFill>
              </a:rPr>
              <a:t>                                                                                         </a:t>
            </a:r>
            <a:r>
              <a:rPr lang="ru-RU" sz="2400" dirty="0" smtClean="0">
                <a:solidFill>
                  <a:schemeClr val="tx1"/>
                </a:solidFill>
                <a:hlinkClick r:id="rId8" action="ppaction://hlinksldjump"/>
              </a:rPr>
              <a:t>№ 6 – работа с  шилом</a:t>
            </a:r>
            <a:endParaRPr lang="ru-RU" sz="2400" dirty="0" smtClean="0">
              <a:solidFill>
                <a:schemeClr val="tx1"/>
              </a:solidFill>
            </a:endParaRPr>
          </a:p>
          <a:p>
            <a:r>
              <a:rPr lang="ru-RU" sz="2400" dirty="0" smtClean="0">
                <a:solidFill>
                  <a:schemeClr val="tx1"/>
                </a:solidFill>
              </a:rPr>
              <a:t>                                                                                         </a:t>
            </a:r>
            <a:r>
              <a:rPr lang="ru-RU" sz="2400" dirty="0" smtClean="0">
                <a:solidFill>
                  <a:schemeClr val="tx1"/>
                </a:solidFill>
                <a:hlinkClick r:id="rId9" action="ppaction://hlinksldjump"/>
              </a:rPr>
              <a:t>№7 – работа с  циркулем</a:t>
            </a:r>
            <a:endParaRPr lang="ru-RU" sz="2400" dirty="0" smtClean="0">
              <a:solidFill>
                <a:schemeClr val="tx1"/>
              </a:solidFill>
            </a:endParaRPr>
          </a:p>
          <a:p>
            <a:pPr marL="0" indent="0" eaLnBrk="1" hangingPunct="1">
              <a:spcBef>
                <a:spcPct val="100000"/>
              </a:spcBef>
              <a:buFontTx/>
              <a:buNone/>
            </a:pPr>
            <a:endParaRPr lang="ru-RU" sz="2400" b="1" dirty="0" smtClean="0"/>
          </a:p>
        </p:txBody>
      </p:sp>
      <p:pic>
        <p:nvPicPr>
          <p:cNvPr id="3074" name="Picture 2" descr="F:\11 класс\1\Анимашки - Школа\30.gif"/>
          <p:cNvPicPr>
            <a:picLocks noChangeAspect="1" noChangeArrowheads="1" noCrop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5643570" y="-214338"/>
            <a:ext cx="1238250" cy="1238250"/>
          </a:xfrm>
          <a:prstGeom prst="rect">
            <a:avLst/>
          </a:prstGeom>
          <a:noFill/>
        </p:spPr>
      </p:pic>
      <p:pic>
        <p:nvPicPr>
          <p:cNvPr id="2" name="Picture 2" descr="F:\анимация\file.php_id=1556728000051203ac5fd7bbb84aa03342ddcb50a3.gif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5214942" y="3286124"/>
            <a:ext cx="2630398" cy="2813065"/>
          </a:xfrm>
          <a:prstGeom prst="rect">
            <a:avLst/>
          </a:prstGeom>
          <a:noFill/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7858148" y="0"/>
            <a:ext cx="1285852" cy="16727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Прямоугольник 37"/>
          <p:cNvSpPr/>
          <p:nvPr/>
        </p:nvSpPr>
        <p:spPr>
          <a:xfrm rot="10800000">
            <a:off x="0" y="0"/>
            <a:ext cx="9144000" cy="785794"/>
          </a:xfrm>
          <a:prstGeom prst="rect">
            <a:avLst/>
          </a:prstGeom>
          <a:gradFill>
            <a:gsLst>
              <a:gs pos="0">
                <a:schemeClr val="tx1"/>
              </a:gs>
              <a:gs pos="13000">
                <a:schemeClr val="accent3">
                  <a:lumMod val="50000"/>
                </a:schemeClr>
              </a:gs>
              <a:gs pos="34000">
                <a:schemeClr val="accent3">
                  <a:lumMod val="60000"/>
                  <a:lumOff val="40000"/>
                </a:schemeClr>
              </a:gs>
              <a:gs pos="50000">
                <a:schemeClr val="bg1"/>
              </a:gs>
              <a:gs pos="60000">
                <a:schemeClr val="accent3">
                  <a:lumMod val="60000"/>
                  <a:lumOff val="40000"/>
                </a:schemeClr>
              </a:gs>
              <a:gs pos="100000">
                <a:schemeClr val="accent3">
                  <a:lumMod val="5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2" name="Группа 70"/>
          <p:cNvGrpSpPr/>
          <p:nvPr/>
        </p:nvGrpSpPr>
        <p:grpSpPr>
          <a:xfrm>
            <a:off x="8429652" y="73564"/>
            <a:ext cx="506382" cy="592568"/>
            <a:chOff x="8429652" y="75714"/>
            <a:chExt cx="506382" cy="592568"/>
          </a:xfrm>
        </p:grpSpPr>
        <p:sp>
          <p:nvSpPr>
            <p:cNvPr id="72" name="Полилиния 71"/>
            <p:cNvSpPr/>
            <p:nvPr/>
          </p:nvSpPr>
          <p:spPr>
            <a:xfrm rot="10800000">
              <a:off x="8433585" y="96797"/>
              <a:ext cx="502449" cy="571485"/>
            </a:xfrm>
            <a:custGeom>
              <a:avLst/>
              <a:gdLst>
                <a:gd name="connsiteX0" fmla="*/ 0 w 502447"/>
                <a:gd name="connsiteY0" fmla="*/ 321471 h 642942"/>
                <a:gd name="connsiteX1" fmla="*/ 53276 w 502447"/>
                <a:gd name="connsiteY1" fmla="*/ 123523 h 642942"/>
                <a:gd name="connsiteX2" fmla="*/ 251225 w 502447"/>
                <a:gd name="connsiteY2" fmla="*/ 1 h 642942"/>
                <a:gd name="connsiteX3" fmla="*/ 449173 w 502447"/>
                <a:gd name="connsiteY3" fmla="*/ 123524 h 642942"/>
                <a:gd name="connsiteX4" fmla="*/ 502448 w 502447"/>
                <a:gd name="connsiteY4" fmla="*/ 321472 h 642942"/>
                <a:gd name="connsiteX5" fmla="*/ 449172 w 502447"/>
                <a:gd name="connsiteY5" fmla="*/ 519420 h 642942"/>
                <a:gd name="connsiteX6" fmla="*/ 251224 w 502447"/>
                <a:gd name="connsiteY6" fmla="*/ 642943 h 642942"/>
                <a:gd name="connsiteX7" fmla="*/ 53276 w 502447"/>
                <a:gd name="connsiteY7" fmla="*/ 519420 h 642942"/>
                <a:gd name="connsiteX8" fmla="*/ 0 w 502447"/>
                <a:gd name="connsiteY8" fmla="*/ 321472 h 642942"/>
                <a:gd name="connsiteX9" fmla="*/ 0 w 502447"/>
                <a:gd name="connsiteY9" fmla="*/ 321471 h 642942"/>
                <a:gd name="connsiteX0" fmla="*/ 0 w 502449"/>
                <a:gd name="connsiteY0" fmla="*/ 321471 h 597381"/>
                <a:gd name="connsiteX1" fmla="*/ 53276 w 502449"/>
                <a:gd name="connsiteY1" fmla="*/ 123523 h 597381"/>
                <a:gd name="connsiteX2" fmla="*/ 251225 w 502449"/>
                <a:gd name="connsiteY2" fmla="*/ 1 h 597381"/>
                <a:gd name="connsiteX3" fmla="*/ 449173 w 502449"/>
                <a:gd name="connsiteY3" fmla="*/ 123524 h 597381"/>
                <a:gd name="connsiteX4" fmla="*/ 502448 w 502449"/>
                <a:gd name="connsiteY4" fmla="*/ 321472 h 597381"/>
                <a:gd name="connsiteX5" fmla="*/ 449172 w 502449"/>
                <a:gd name="connsiteY5" fmla="*/ 519420 h 597381"/>
                <a:gd name="connsiteX6" fmla="*/ 251224 w 502449"/>
                <a:gd name="connsiteY6" fmla="*/ 571481 h 597381"/>
                <a:gd name="connsiteX7" fmla="*/ 53276 w 502449"/>
                <a:gd name="connsiteY7" fmla="*/ 519420 h 597381"/>
                <a:gd name="connsiteX8" fmla="*/ 0 w 502449"/>
                <a:gd name="connsiteY8" fmla="*/ 321472 h 597381"/>
                <a:gd name="connsiteX9" fmla="*/ 0 w 502449"/>
                <a:gd name="connsiteY9" fmla="*/ 321471 h 597381"/>
                <a:gd name="connsiteX0" fmla="*/ 0 w 502449"/>
                <a:gd name="connsiteY0" fmla="*/ 321471 h 597381"/>
                <a:gd name="connsiteX1" fmla="*/ 53276 w 502449"/>
                <a:gd name="connsiteY1" fmla="*/ 123523 h 597381"/>
                <a:gd name="connsiteX2" fmla="*/ 251225 w 502449"/>
                <a:gd name="connsiteY2" fmla="*/ 1 h 597381"/>
                <a:gd name="connsiteX3" fmla="*/ 449173 w 502449"/>
                <a:gd name="connsiteY3" fmla="*/ 123524 h 597381"/>
                <a:gd name="connsiteX4" fmla="*/ 502448 w 502449"/>
                <a:gd name="connsiteY4" fmla="*/ 321472 h 597381"/>
                <a:gd name="connsiteX5" fmla="*/ 449172 w 502449"/>
                <a:gd name="connsiteY5" fmla="*/ 519396 h 597381"/>
                <a:gd name="connsiteX6" fmla="*/ 251224 w 502449"/>
                <a:gd name="connsiteY6" fmla="*/ 571481 h 597381"/>
                <a:gd name="connsiteX7" fmla="*/ 53276 w 502449"/>
                <a:gd name="connsiteY7" fmla="*/ 519420 h 597381"/>
                <a:gd name="connsiteX8" fmla="*/ 0 w 502449"/>
                <a:gd name="connsiteY8" fmla="*/ 321472 h 597381"/>
                <a:gd name="connsiteX9" fmla="*/ 0 w 502449"/>
                <a:gd name="connsiteY9" fmla="*/ 321471 h 597381"/>
                <a:gd name="connsiteX0" fmla="*/ 0 w 502449"/>
                <a:gd name="connsiteY0" fmla="*/ 321471 h 597381"/>
                <a:gd name="connsiteX1" fmla="*/ 53276 w 502449"/>
                <a:gd name="connsiteY1" fmla="*/ 123523 h 597381"/>
                <a:gd name="connsiteX2" fmla="*/ 251225 w 502449"/>
                <a:gd name="connsiteY2" fmla="*/ 1 h 597381"/>
                <a:gd name="connsiteX3" fmla="*/ 449173 w 502449"/>
                <a:gd name="connsiteY3" fmla="*/ 123524 h 597381"/>
                <a:gd name="connsiteX4" fmla="*/ 502448 w 502449"/>
                <a:gd name="connsiteY4" fmla="*/ 321472 h 597381"/>
                <a:gd name="connsiteX5" fmla="*/ 449172 w 502449"/>
                <a:gd name="connsiteY5" fmla="*/ 447934 h 597381"/>
                <a:gd name="connsiteX6" fmla="*/ 251224 w 502449"/>
                <a:gd name="connsiteY6" fmla="*/ 571481 h 597381"/>
                <a:gd name="connsiteX7" fmla="*/ 53276 w 502449"/>
                <a:gd name="connsiteY7" fmla="*/ 519420 h 597381"/>
                <a:gd name="connsiteX8" fmla="*/ 0 w 502449"/>
                <a:gd name="connsiteY8" fmla="*/ 321472 h 597381"/>
                <a:gd name="connsiteX9" fmla="*/ 0 w 502449"/>
                <a:gd name="connsiteY9" fmla="*/ 321471 h 597381"/>
                <a:gd name="connsiteX0" fmla="*/ 0 w 502449"/>
                <a:gd name="connsiteY0" fmla="*/ 321471 h 571485"/>
                <a:gd name="connsiteX1" fmla="*/ 53276 w 502449"/>
                <a:gd name="connsiteY1" fmla="*/ 123523 h 571485"/>
                <a:gd name="connsiteX2" fmla="*/ 251225 w 502449"/>
                <a:gd name="connsiteY2" fmla="*/ 1 h 571485"/>
                <a:gd name="connsiteX3" fmla="*/ 449173 w 502449"/>
                <a:gd name="connsiteY3" fmla="*/ 123524 h 571485"/>
                <a:gd name="connsiteX4" fmla="*/ 502448 w 502449"/>
                <a:gd name="connsiteY4" fmla="*/ 321472 h 571485"/>
                <a:gd name="connsiteX5" fmla="*/ 449172 w 502449"/>
                <a:gd name="connsiteY5" fmla="*/ 447934 h 571485"/>
                <a:gd name="connsiteX6" fmla="*/ 251224 w 502449"/>
                <a:gd name="connsiteY6" fmla="*/ 571481 h 571485"/>
                <a:gd name="connsiteX7" fmla="*/ 53244 w 502449"/>
                <a:gd name="connsiteY7" fmla="*/ 447958 h 571485"/>
                <a:gd name="connsiteX8" fmla="*/ 0 w 502449"/>
                <a:gd name="connsiteY8" fmla="*/ 321472 h 571485"/>
                <a:gd name="connsiteX9" fmla="*/ 0 w 502449"/>
                <a:gd name="connsiteY9" fmla="*/ 321471 h 5714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02449" h="571485">
                  <a:moveTo>
                    <a:pt x="0" y="321471"/>
                  </a:moveTo>
                  <a:cubicBezTo>
                    <a:pt x="0" y="249730"/>
                    <a:pt x="18754" y="180050"/>
                    <a:pt x="53276" y="123523"/>
                  </a:cubicBezTo>
                  <a:cubicBezTo>
                    <a:pt x="100888" y="45563"/>
                    <a:pt x="173903" y="0"/>
                    <a:pt x="251225" y="1"/>
                  </a:cubicBezTo>
                  <a:cubicBezTo>
                    <a:pt x="328547" y="1"/>
                    <a:pt x="401562" y="45563"/>
                    <a:pt x="449173" y="123524"/>
                  </a:cubicBezTo>
                  <a:cubicBezTo>
                    <a:pt x="483695" y="180051"/>
                    <a:pt x="502449" y="249731"/>
                    <a:pt x="502448" y="321472"/>
                  </a:cubicBezTo>
                  <a:cubicBezTo>
                    <a:pt x="502448" y="393213"/>
                    <a:pt x="483694" y="391407"/>
                    <a:pt x="449172" y="447934"/>
                  </a:cubicBezTo>
                  <a:cubicBezTo>
                    <a:pt x="401560" y="525895"/>
                    <a:pt x="317212" y="571477"/>
                    <a:pt x="251224" y="571481"/>
                  </a:cubicBezTo>
                  <a:cubicBezTo>
                    <a:pt x="185236" y="571485"/>
                    <a:pt x="100855" y="525919"/>
                    <a:pt x="53244" y="447958"/>
                  </a:cubicBezTo>
                  <a:cubicBezTo>
                    <a:pt x="18722" y="391431"/>
                    <a:pt x="0" y="393213"/>
                    <a:pt x="0" y="321472"/>
                  </a:cubicBezTo>
                  <a:lnTo>
                    <a:pt x="0" y="321471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accent3">
                    <a:lumMod val="50000"/>
                  </a:schemeClr>
                </a:gs>
                <a:gs pos="50000">
                  <a:schemeClr val="bg1"/>
                </a:gs>
                <a:gs pos="100000">
                  <a:schemeClr val="accent3">
                    <a:lumMod val="50000"/>
                  </a:schemeClr>
                </a:gs>
              </a:gsLst>
              <a:lin ang="0" scaled="1"/>
              <a:tileRect/>
            </a:gradFill>
            <a:ln w="6350">
              <a:solidFill>
                <a:schemeClr val="bg1">
                  <a:alpha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grpSp>
          <p:nvGrpSpPr>
            <p:cNvPr id="3" name="Группа 31"/>
            <p:cNvGrpSpPr/>
            <p:nvPr/>
          </p:nvGrpSpPr>
          <p:grpSpPr>
            <a:xfrm rot="10800000">
              <a:off x="8429652" y="75714"/>
              <a:ext cx="504000" cy="499700"/>
              <a:chOff x="561948" y="6350815"/>
              <a:chExt cx="486000" cy="486000"/>
            </a:xfrm>
            <a:scene3d>
              <a:camera prst="orthographicFront"/>
              <a:lightRig rig="threePt" dir="t">
                <a:rot lat="0" lon="0" rev="10800000"/>
              </a:lightRig>
            </a:scene3d>
          </p:grpSpPr>
          <p:sp>
            <p:nvSpPr>
              <p:cNvPr id="76" name="Овал 75"/>
              <p:cNvSpPr/>
              <p:nvPr/>
            </p:nvSpPr>
            <p:spPr>
              <a:xfrm>
                <a:off x="561948" y="6350815"/>
                <a:ext cx="486000" cy="486000"/>
              </a:xfrm>
              <a:prstGeom prst="ellipse">
                <a:avLst/>
              </a:prstGeom>
              <a:noFill/>
              <a:ln w="6350">
                <a:solidFill>
                  <a:schemeClr val="bg1"/>
                </a:solidFill>
              </a:ln>
              <a:sp3d prstMaterial="dkEdge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77" name="Овал 76"/>
              <p:cNvSpPr/>
              <p:nvPr/>
            </p:nvSpPr>
            <p:spPr>
              <a:xfrm>
                <a:off x="571472" y="6357958"/>
                <a:ext cx="468000" cy="468000"/>
              </a:xfrm>
              <a:prstGeom prst="ellipse">
                <a:avLst/>
              </a:prstGeom>
              <a:ln w="0">
                <a:solidFill>
                  <a:schemeClr val="tx1"/>
                </a:solidFill>
              </a:ln>
              <a:sp3d prstMaterial="metal">
                <a:bevelT w="177800" h="635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sp>
          <p:nvSpPr>
            <p:cNvPr id="74" name="Хорда 73"/>
            <p:cNvSpPr/>
            <p:nvPr/>
          </p:nvSpPr>
          <p:spPr>
            <a:xfrm rot="10800000">
              <a:off x="8501090" y="111102"/>
              <a:ext cx="364717" cy="364516"/>
            </a:xfrm>
            <a:prstGeom prst="chord">
              <a:avLst/>
            </a:prstGeom>
            <a:gradFill flip="none" rotWithShape="1">
              <a:gsLst>
                <a:gs pos="0">
                  <a:schemeClr val="bg1"/>
                </a:gs>
                <a:gs pos="54000">
                  <a:schemeClr val="bg1">
                    <a:alpha val="0"/>
                  </a:schemeClr>
                </a:gs>
              </a:gsLst>
              <a:lin ang="19200000" scaled="0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5" name="Хорда 74"/>
            <p:cNvSpPr/>
            <p:nvPr/>
          </p:nvSpPr>
          <p:spPr>
            <a:xfrm rot="18264040">
              <a:off x="8460878" y="117878"/>
              <a:ext cx="437139" cy="433148"/>
            </a:xfrm>
            <a:prstGeom prst="chord">
              <a:avLst/>
            </a:prstGeom>
            <a:gradFill flip="none" rotWithShape="1">
              <a:gsLst>
                <a:gs pos="0">
                  <a:schemeClr val="tx1">
                    <a:alpha val="47000"/>
                  </a:schemeClr>
                </a:gs>
                <a:gs pos="54000">
                  <a:schemeClr val="bg1">
                    <a:alpha val="0"/>
                  </a:schemeClr>
                </a:gs>
              </a:gsLst>
              <a:lin ang="19200000" scaled="0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4" name="Прямоугольник 3"/>
          <p:cNvSpPr/>
          <p:nvPr/>
        </p:nvSpPr>
        <p:spPr>
          <a:xfrm>
            <a:off x="0" y="6072206"/>
            <a:ext cx="9144000" cy="785794"/>
          </a:xfrm>
          <a:prstGeom prst="rect">
            <a:avLst/>
          </a:prstGeom>
          <a:gradFill>
            <a:gsLst>
              <a:gs pos="0">
                <a:schemeClr val="tx1"/>
              </a:gs>
              <a:gs pos="13000">
                <a:schemeClr val="accent3">
                  <a:lumMod val="50000"/>
                </a:schemeClr>
              </a:gs>
              <a:gs pos="34000">
                <a:schemeClr val="accent3">
                  <a:lumMod val="60000"/>
                  <a:lumOff val="40000"/>
                </a:schemeClr>
              </a:gs>
              <a:gs pos="50000">
                <a:schemeClr val="bg1"/>
              </a:gs>
              <a:gs pos="60000">
                <a:schemeClr val="accent3">
                  <a:lumMod val="60000"/>
                  <a:lumOff val="40000"/>
                </a:schemeClr>
              </a:gs>
              <a:gs pos="100000">
                <a:schemeClr val="accent3">
                  <a:lumMod val="5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5" name="Заголовок 54"/>
          <p:cNvSpPr>
            <a:spLocks noGrp="1"/>
          </p:cNvSpPr>
          <p:nvPr>
            <p:ph type="title"/>
          </p:nvPr>
        </p:nvSpPr>
        <p:spPr>
          <a:xfrm>
            <a:off x="428596" y="0"/>
            <a:ext cx="8229600" cy="654032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METALL</a:t>
            </a:r>
            <a:endParaRPr lang="ru-RU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56" name="Подзаголовок 55"/>
          <p:cNvSpPr>
            <a:spLocks noGrp="1"/>
          </p:cNvSpPr>
          <p:nvPr>
            <p:ph idx="1"/>
          </p:nvPr>
        </p:nvSpPr>
        <p:spPr>
          <a:xfrm>
            <a:off x="214282" y="928670"/>
            <a:ext cx="8715436" cy="5000660"/>
          </a:xfrm>
          <a:solidFill>
            <a:schemeClr val="bg1"/>
          </a:solidFill>
          <a:ln>
            <a:solidFill>
              <a:schemeClr val="bg1"/>
            </a:solidFill>
          </a:ln>
          <a:effectLst>
            <a:innerShdw blurRad="266700" dist="152400" dir="13500000">
              <a:prstClr val="black">
                <a:alpha val="50000"/>
              </a:prstClr>
            </a:innerShdw>
          </a:effectLst>
        </p:spPr>
        <p:txBody>
          <a:bodyPr>
            <a:norm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</a:rPr>
              <a:t>Т.Б.№1 </a:t>
            </a:r>
            <a:r>
              <a:rPr lang="ru-RU" sz="2800" b="1" dirty="0" smtClean="0"/>
              <a:t>Общие правила техники безопасности. </a:t>
            </a:r>
          </a:p>
          <a:p>
            <a:r>
              <a:rPr lang="ru-RU" sz="1800" dirty="0" smtClean="0"/>
              <a:t>     1. Работу начинай только с разрешения учителя. Когда учитель обращается к тебе, приостанови работу. Не отвлекайся во время работы.</a:t>
            </a:r>
          </a:p>
          <a:p>
            <a:r>
              <a:rPr lang="ru-RU" sz="1800" dirty="0" smtClean="0"/>
              <a:t>     2. Не пользуйся инструментами, правила обращения с которыми не изучены.</a:t>
            </a:r>
          </a:p>
          <a:p>
            <a:r>
              <a:rPr lang="ru-RU" sz="1800" dirty="0" smtClean="0"/>
              <a:t>     3. Употребляй инструмент только по назначению. Не проделывай лезвиями ножниц отверстий. Не забивай кусачками и плоскогубцами гвозди. </a:t>
            </a:r>
          </a:p>
          <a:p>
            <a:r>
              <a:rPr lang="ru-RU" sz="1800" dirty="0" smtClean="0"/>
              <a:t>Для вытаскивания гвоздей пользуйся клещами, а не кусачками.</a:t>
            </a:r>
          </a:p>
          <a:p>
            <a:r>
              <a:rPr lang="ru-RU" sz="1800" dirty="0" smtClean="0"/>
              <a:t>     4. Не работай неисправными и тупыми инструментами.</a:t>
            </a:r>
          </a:p>
          <a:p>
            <a:r>
              <a:rPr lang="ru-RU" sz="1800" dirty="0" smtClean="0"/>
              <a:t>     5. При работе держи инструмент так, как показал учитель.</a:t>
            </a:r>
          </a:p>
          <a:p>
            <a:r>
              <a:rPr lang="ru-RU" sz="1800" dirty="0" smtClean="0"/>
              <a:t>     6. Инструменты и оборудование храни в предназначенном для этого месте. Нельзя хранить инструменты и оборудование навалом.</a:t>
            </a:r>
          </a:p>
          <a:p>
            <a:r>
              <a:rPr lang="ru-RU" sz="1800" dirty="0" smtClean="0"/>
              <a:t>     7. Содержи в чистоте и порядке рабочее место.</a:t>
            </a:r>
          </a:p>
          <a:p>
            <a:r>
              <a:rPr lang="ru-RU" sz="1800" dirty="0" smtClean="0"/>
              <a:t>     8. Раскладывай инструменты и оборудование в указанном учителем порядке.</a:t>
            </a:r>
          </a:p>
          <a:p>
            <a:r>
              <a:rPr lang="ru-RU" sz="1800" dirty="0" smtClean="0"/>
              <a:t>     9. Не разговаривай во время работы, не отвлекайся посторонними делами.</a:t>
            </a:r>
          </a:p>
          <a:p>
            <a:pPr marL="0" indent="358775">
              <a:buNone/>
            </a:pPr>
            <a:endParaRPr lang="ru-RU" sz="1800" dirty="0">
              <a:ln w="3175"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37" name="Номер слайда 36"/>
          <p:cNvSpPr>
            <a:spLocks noGrp="1"/>
          </p:cNvSpPr>
          <p:nvPr>
            <p:ph type="sldNum" sz="quarter" idx="12"/>
          </p:nvPr>
        </p:nvSpPr>
        <p:spPr>
          <a:xfrm>
            <a:off x="8429652" y="142852"/>
            <a:ext cx="400024" cy="365125"/>
          </a:xfrm>
        </p:spPr>
        <p:txBody>
          <a:bodyPr/>
          <a:lstStyle/>
          <a:p>
            <a:fld id="{9942D291-9F1B-44FB-9592-1932BCEFC265}" type="slidenum">
              <a:rPr lang="ru-RU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pPr/>
              <a:t>3</a:t>
            </a:fld>
            <a:endParaRPr lang="ru-RU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grpSp>
        <p:nvGrpSpPr>
          <p:cNvPr id="5" name="Группа 47"/>
          <p:cNvGrpSpPr/>
          <p:nvPr/>
        </p:nvGrpSpPr>
        <p:grpSpPr>
          <a:xfrm>
            <a:off x="178563" y="6143644"/>
            <a:ext cx="506382" cy="596868"/>
            <a:chOff x="145224" y="6122214"/>
            <a:chExt cx="506382" cy="596868"/>
          </a:xfrm>
        </p:grpSpPr>
        <p:sp>
          <p:nvSpPr>
            <p:cNvPr id="50" name="Полилиния 49"/>
            <p:cNvSpPr/>
            <p:nvPr/>
          </p:nvSpPr>
          <p:spPr>
            <a:xfrm>
              <a:off x="145224" y="6122214"/>
              <a:ext cx="502449" cy="571485"/>
            </a:xfrm>
            <a:custGeom>
              <a:avLst/>
              <a:gdLst>
                <a:gd name="connsiteX0" fmla="*/ 0 w 502447"/>
                <a:gd name="connsiteY0" fmla="*/ 321471 h 642942"/>
                <a:gd name="connsiteX1" fmla="*/ 53276 w 502447"/>
                <a:gd name="connsiteY1" fmla="*/ 123523 h 642942"/>
                <a:gd name="connsiteX2" fmla="*/ 251225 w 502447"/>
                <a:gd name="connsiteY2" fmla="*/ 1 h 642942"/>
                <a:gd name="connsiteX3" fmla="*/ 449173 w 502447"/>
                <a:gd name="connsiteY3" fmla="*/ 123524 h 642942"/>
                <a:gd name="connsiteX4" fmla="*/ 502448 w 502447"/>
                <a:gd name="connsiteY4" fmla="*/ 321472 h 642942"/>
                <a:gd name="connsiteX5" fmla="*/ 449172 w 502447"/>
                <a:gd name="connsiteY5" fmla="*/ 519420 h 642942"/>
                <a:gd name="connsiteX6" fmla="*/ 251224 w 502447"/>
                <a:gd name="connsiteY6" fmla="*/ 642943 h 642942"/>
                <a:gd name="connsiteX7" fmla="*/ 53276 w 502447"/>
                <a:gd name="connsiteY7" fmla="*/ 519420 h 642942"/>
                <a:gd name="connsiteX8" fmla="*/ 0 w 502447"/>
                <a:gd name="connsiteY8" fmla="*/ 321472 h 642942"/>
                <a:gd name="connsiteX9" fmla="*/ 0 w 502447"/>
                <a:gd name="connsiteY9" fmla="*/ 321471 h 642942"/>
                <a:gd name="connsiteX0" fmla="*/ 0 w 502449"/>
                <a:gd name="connsiteY0" fmla="*/ 321471 h 597381"/>
                <a:gd name="connsiteX1" fmla="*/ 53276 w 502449"/>
                <a:gd name="connsiteY1" fmla="*/ 123523 h 597381"/>
                <a:gd name="connsiteX2" fmla="*/ 251225 w 502449"/>
                <a:gd name="connsiteY2" fmla="*/ 1 h 597381"/>
                <a:gd name="connsiteX3" fmla="*/ 449173 w 502449"/>
                <a:gd name="connsiteY3" fmla="*/ 123524 h 597381"/>
                <a:gd name="connsiteX4" fmla="*/ 502448 w 502449"/>
                <a:gd name="connsiteY4" fmla="*/ 321472 h 597381"/>
                <a:gd name="connsiteX5" fmla="*/ 449172 w 502449"/>
                <a:gd name="connsiteY5" fmla="*/ 519420 h 597381"/>
                <a:gd name="connsiteX6" fmla="*/ 251224 w 502449"/>
                <a:gd name="connsiteY6" fmla="*/ 571481 h 597381"/>
                <a:gd name="connsiteX7" fmla="*/ 53276 w 502449"/>
                <a:gd name="connsiteY7" fmla="*/ 519420 h 597381"/>
                <a:gd name="connsiteX8" fmla="*/ 0 w 502449"/>
                <a:gd name="connsiteY8" fmla="*/ 321472 h 597381"/>
                <a:gd name="connsiteX9" fmla="*/ 0 w 502449"/>
                <a:gd name="connsiteY9" fmla="*/ 321471 h 597381"/>
                <a:gd name="connsiteX0" fmla="*/ 0 w 502449"/>
                <a:gd name="connsiteY0" fmla="*/ 321471 h 597381"/>
                <a:gd name="connsiteX1" fmla="*/ 53276 w 502449"/>
                <a:gd name="connsiteY1" fmla="*/ 123523 h 597381"/>
                <a:gd name="connsiteX2" fmla="*/ 251225 w 502449"/>
                <a:gd name="connsiteY2" fmla="*/ 1 h 597381"/>
                <a:gd name="connsiteX3" fmla="*/ 449173 w 502449"/>
                <a:gd name="connsiteY3" fmla="*/ 123524 h 597381"/>
                <a:gd name="connsiteX4" fmla="*/ 502448 w 502449"/>
                <a:gd name="connsiteY4" fmla="*/ 321472 h 597381"/>
                <a:gd name="connsiteX5" fmla="*/ 449172 w 502449"/>
                <a:gd name="connsiteY5" fmla="*/ 519396 h 597381"/>
                <a:gd name="connsiteX6" fmla="*/ 251224 w 502449"/>
                <a:gd name="connsiteY6" fmla="*/ 571481 h 597381"/>
                <a:gd name="connsiteX7" fmla="*/ 53276 w 502449"/>
                <a:gd name="connsiteY7" fmla="*/ 519420 h 597381"/>
                <a:gd name="connsiteX8" fmla="*/ 0 w 502449"/>
                <a:gd name="connsiteY8" fmla="*/ 321472 h 597381"/>
                <a:gd name="connsiteX9" fmla="*/ 0 w 502449"/>
                <a:gd name="connsiteY9" fmla="*/ 321471 h 597381"/>
                <a:gd name="connsiteX0" fmla="*/ 0 w 502449"/>
                <a:gd name="connsiteY0" fmla="*/ 321471 h 597381"/>
                <a:gd name="connsiteX1" fmla="*/ 53276 w 502449"/>
                <a:gd name="connsiteY1" fmla="*/ 123523 h 597381"/>
                <a:gd name="connsiteX2" fmla="*/ 251225 w 502449"/>
                <a:gd name="connsiteY2" fmla="*/ 1 h 597381"/>
                <a:gd name="connsiteX3" fmla="*/ 449173 w 502449"/>
                <a:gd name="connsiteY3" fmla="*/ 123524 h 597381"/>
                <a:gd name="connsiteX4" fmla="*/ 502448 w 502449"/>
                <a:gd name="connsiteY4" fmla="*/ 321472 h 597381"/>
                <a:gd name="connsiteX5" fmla="*/ 449172 w 502449"/>
                <a:gd name="connsiteY5" fmla="*/ 447934 h 597381"/>
                <a:gd name="connsiteX6" fmla="*/ 251224 w 502449"/>
                <a:gd name="connsiteY6" fmla="*/ 571481 h 597381"/>
                <a:gd name="connsiteX7" fmla="*/ 53276 w 502449"/>
                <a:gd name="connsiteY7" fmla="*/ 519420 h 597381"/>
                <a:gd name="connsiteX8" fmla="*/ 0 w 502449"/>
                <a:gd name="connsiteY8" fmla="*/ 321472 h 597381"/>
                <a:gd name="connsiteX9" fmla="*/ 0 w 502449"/>
                <a:gd name="connsiteY9" fmla="*/ 321471 h 597381"/>
                <a:gd name="connsiteX0" fmla="*/ 0 w 502449"/>
                <a:gd name="connsiteY0" fmla="*/ 321471 h 571485"/>
                <a:gd name="connsiteX1" fmla="*/ 53276 w 502449"/>
                <a:gd name="connsiteY1" fmla="*/ 123523 h 571485"/>
                <a:gd name="connsiteX2" fmla="*/ 251225 w 502449"/>
                <a:gd name="connsiteY2" fmla="*/ 1 h 571485"/>
                <a:gd name="connsiteX3" fmla="*/ 449173 w 502449"/>
                <a:gd name="connsiteY3" fmla="*/ 123524 h 571485"/>
                <a:gd name="connsiteX4" fmla="*/ 502448 w 502449"/>
                <a:gd name="connsiteY4" fmla="*/ 321472 h 571485"/>
                <a:gd name="connsiteX5" fmla="*/ 449172 w 502449"/>
                <a:gd name="connsiteY5" fmla="*/ 447934 h 571485"/>
                <a:gd name="connsiteX6" fmla="*/ 251224 w 502449"/>
                <a:gd name="connsiteY6" fmla="*/ 571481 h 571485"/>
                <a:gd name="connsiteX7" fmla="*/ 53244 w 502449"/>
                <a:gd name="connsiteY7" fmla="*/ 447958 h 571485"/>
                <a:gd name="connsiteX8" fmla="*/ 0 w 502449"/>
                <a:gd name="connsiteY8" fmla="*/ 321472 h 571485"/>
                <a:gd name="connsiteX9" fmla="*/ 0 w 502449"/>
                <a:gd name="connsiteY9" fmla="*/ 321471 h 5714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02449" h="571485">
                  <a:moveTo>
                    <a:pt x="0" y="321471"/>
                  </a:moveTo>
                  <a:cubicBezTo>
                    <a:pt x="0" y="249730"/>
                    <a:pt x="18754" y="180050"/>
                    <a:pt x="53276" y="123523"/>
                  </a:cubicBezTo>
                  <a:cubicBezTo>
                    <a:pt x="100888" y="45563"/>
                    <a:pt x="173903" y="0"/>
                    <a:pt x="251225" y="1"/>
                  </a:cubicBezTo>
                  <a:cubicBezTo>
                    <a:pt x="328547" y="1"/>
                    <a:pt x="401562" y="45563"/>
                    <a:pt x="449173" y="123524"/>
                  </a:cubicBezTo>
                  <a:cubicBezTo>
                    <a:pt x="483695" y="180051"/>
                    <a:pt x="502449" y="249731"/>
                    <a:pt x="502448" y="321472"/>
                  </a:cubicBezTo>
                  <a:cubicBezTo>
                    <a:pt x="502448" y="393213"/>
                    <a:pt x="483694" y="391407"/>
                    <a:pt x="449172" y="447934"/>
                  </a:cubicBezTo>
                  <a:cubicBezTo>
                    <a:pt x="401560" y="525895"/>
                    <a:pt x="317212" y="571477"/>
                    <a:pt x="251224" y="571481"/>
                  </a:cubicBezTo>
                  <a:cubicBezTo>
                    <a:pt x="185236" y="571485"/>
                    <a:pt x="100855" y="525919"/>
                    <a:pt x="53244" y="447958"/>
                  </a:cubicBezTo>
                  <a:cubicBezTo>
                    <a:pt x="18722" y="391431"/>
                    <a:pt x="0" y="393213"/>
                    <a:pt x="0" y="321472"/>
                  </a:cubicBezTo>
                  <a:lnTo>
                    <a:pt x="0" y="321471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accent3">
                    <a:lumMod val="50000"/>
                  </a:schemeClr>
                </a:gs>
                <a:gs pos="50000">
                  <a:schemeClr val="bg1"/>
                </a:gs>
                <a:gs pos="100000">
                  <a:schemeClr val="accent3">
                    <a:lumMod val="50000"/>
                  </a:schemeClr>
                </a:gs>
              </a:gsLst>
              <a:lin ang="0" scaled="1"/>
              <a:tileRect/>
            </a:gradFill>
            <a:ln w="6350">
              <a:solidFill>
                <a:schemeClr val="bg1">
                  <a:alpha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grpSp>
          <p:nvGrpSpPr>
            <p:cNvPr id="6" name="Группа 16"/>
            <p:cNvGrpSpPr/>
            <p:nvPr/>
          </p:nvGrpSpPr>
          <p:grpSpPr>
            <a:xfrm>
              <a:off x="147606" y="6215082"/>
              <a:ext cx="504000" cy="504000"/>
              <a:chOff x="147606" y="6212701"/>
              <a:chExt cx="486000" cy="490182"/>
            </a:xfrm>
          </p:grpSpPr>
          <p:grpSp>
            <p:nvGrpSpPr>
              <p:cNvPr id="7" name="Группа 12"/>
              <p:cNvGrpSpPr/>
              <p:nvPr/>
            </p:nvGrpSpPr>
            <p:grpSpPr>
              <a:xfrm>
                <a:off x="147606" y="6212701"/>
                <a:ext cx="486000" cy="486000"/>
                <a:chOff x="561948" y="6350815"/>
                <a:chExt cx="486000" cy="486000"/>
              </a:xfrm>
            </p:grpSpPr>
            <p:sp>
              <p:nvSpPr>
                <p:cNvPr id="61" name="Овал 60"/>
                <p:cNvSpPr/>
                <p:nvPr/>
              </p:nvSpPr>
              <p:spPr>
                <a:xfrm>
                  <a:off x="561948" y="6350815"/>
                  <a:ext cx="486000" cy="486000"/>
                </a:xfrm>
                <a:prstGeom prst="ellipse">
                  <a:avLst/>
                </a:prstGeom>
                <a:noFill/>
                <a:ln w="6350">
                  <a:solidFill>
                    <a:schemeClr val="bg1"/>
                  </a:solidFill>
                </a:ln>
                <a:scene3d>
                  <a:camera prst="orthographicFront"/>
                  <a:lightRig rig="threePt" dir="t"/>
                </a:scene3d>
                <a:sp3d prstMaterial="dkEdge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62" name="Овал 4"/>
                <p:cNvSpPr/>
                <p:nvPr/>
              </p:nvSpPr>
              <p:spPr>
                <a:xfrm>
                  <a:off x="571472" y="6357958"/>
                  <a:ext cx="468000" cy="468000"/>
                </a:xfrm>
                <a:prstGeom prst="ellipse">
                  <a:avLst/>
                </a:prstGeom>
                <a:solidFill>
                  <a:srgbClr val="C00000"/>
                </a:solidFill>
                <a:ln w="0">
                  <a:solidFill>
                    <a:schemeClr val="tx1"/>
                  </a:solidFill>
                </a:ln>
                <a:scene3d>
                  <a:camera prst="orthographicFront"/>
                  <a:lightRig rig="threePt" dir="t">
                    <a:rot lat="0" lon="0" rev="1200000"/>
                  </a:lightRig>
                </a:scene3d>
                <a:sp3d prstMaterial="metal">
                  <a:bevelT w="177800" h="6350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</p:grpSp>
          <p:sp>
            <p:nvSpPr>
              <p:cNvPr id="59" name="Хорда 58">
                <a:hlinkClick r:id="" action="ppaction://hlinkshowjump?jump=endshow"/>
              </p:cNvPr>
              <p:cNvSpPr/>
              <p:nvPr/>
            </p:nvSpPr>
            <p:spPr>
              <a:xfrm rot="7874853">
                <a:off x="214559" y="6251856"/>
                <a:ext cx="354718" cy="351498"/>
              </a:xfrm>
              <a:prstGeom prst="chord">
                <a:avLst/>
              </a:prstGeom>
              <a:gradFill flip="none" rotWithShape="1">
                <a:gsLst>
                  <a:gs pos="0">
                    <a:schemeClr val="bg1"/>
                  </a:gs>
                  <a:gs pos="54000">
                    <a:schemeClr val="bg1">
                      <a:alpha val="0"/>
                    </a:schemeClr>
                  </a:gs>
                </a:gsLst>
                <a:lin ang="19200000" scaled="0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60" name="Хорда 59">
                <a:hlinkClick r:id="" action="ppaction://hlinkshowjump?jump=endshow"/>
              </p:cNvPr>
              <p:cNvSpPr/>
              <p:nvPr/>
            </p:nvSpPr>
            <p:spPr>
              <a:xfrm rot="18500172">
                <a:off x="182243" y="6281467"/>
                <a:ext cx="425154" cy="417678"/>
              </a:xfrm>
              <a:prstGeom prst="chord">
                <a:avLst/>
              </a:prstGeom>
              <a:gradFill flip="none" rotWithShape="1">
                <a:gsLst>
                  <a:gs pos="0">
                    <a:schemeClr val="tx1">
                      <a:alpha val="47000"/>
                    </a:schemeClr>
                  </a:gs>
                  <a:gs pos="54000">
                    <a:schemeClr val="bg1">
                      <a:alpha val="0"/>
                    </a:schemeClr>
                  </a:gs>
                </a:gsLst>
                <a:lin ang="19200000" scaled="0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</p:grpSp>
      <p:grpSp>
        <p:nvGrpSpPr>
          <p:cNvPr id="8" name="Группа 62"/>
          <p:cNvGrpSpPr/>
          <p:nvPr/>
        </p:nvGrpSpPr>
        <p:grpSpPr>
          <a:xfrm>
            <a:off x="8429652" y="6143644"/>
            <a:ext cx="506382" cy="596868"/>
            <a:chOff x="145224" y="6122214"/>
            <a:chExt cx="506382" cy="596868"/>
          </a:xfrm>
        </p:grpSpPr>
        <p:sp>
          <p:nvSpPr>
            <p:cNvPr id="64" name="Полилиния 63"/>
            <p:cNvSpPr/>
            <p:nvPr/>
          </p:nvSpPr>
          <p:spPr>
            <a:xfrm>
              <a:off x="145224" y="6122214"/>
              <a:ext cx="502449" cy="571485"/>
            </a:xfrm>
            <a:custGeom>
              <a:avLst/>
              <a:gdLst>
                <a:gd name="connsiteX0" fmla="*/ 0 w 502447"/>
                <a:gd name="connsiteY0" fmla="*/ 321471 h 642942"/>
                <a:gd name="connsiteX1" fmla="*/ 53276 w 502447"/>
                <a:gd name="connsiteY1" fmla="*/ 123523 h 642942"/>
                <a:gd name="connsiteX2" fmla="*/ 251225 w 502447"/>
                <a:gd name="connsiteY2" fmla="*/ 1 h 642942"/>
                <a:gd name="connsiteX3" fmla="*/ 449173 w 502447"/>
                <a:gd name="connsiteY3" fmla="*/ 123524 h 642942"/>
                <a:gd name="connsiteX4" fmla="*/ 502448 w 502447"/>
                <a:gd name="connsiteY4" fmla="*/ 321472 h 642942"/>
                <a:gd name="connsiteX5" fmla="*/ 449172 w 502447"/>
                <a:gd name="connsiteY5" fmla="*/ 519420 h 642942"/>
                <a:gd name="connsiteX6" fmla="*/ 251224 w 502447"/>
                <a:gd name="connsiteY6" fmla="*/ 642943 h 642942"/>
                <a:gd name="connsiteX7" fmla="*/ 53276 w 502447"/>
                <a:gd name="connsiteY7" fmla="*/ 519420 h 642942"/>
                <a:gd name="connsiteX8" fmla="*/ 0 w 502447"/>
                <a:gd name="connsiteY8" fmla="*/ 321472 h 642942"/>
                <a:gd name="connsiteX9" fmla="*/ 0 w 502447"/>
                <a:gd name="connsiteY9" fmla="*/ 321471 h 642942"/>
                <a:gd name="connsiteX0" fmla="*/ 0 w 502449"/>
                <a:gd name="connsiteY0" fmla="*/ 321471 h 597381"/>
                <a:gd name="connsiteX1" fmla="*/ 53276 w 502449"/>
                <a:gd name="connsiteY1" fmla="*/ 123523 h 597381"/>
                <a:gd name="connsiteX2" fmla="*/ 251225 w 502449"/>
                <a:gd name="connsiteY2" fmla="*/ 1 h 597381"/>
                <a:gd name="connsiteX3" fmla="*/ 449173 w 502449"/>
                <a:gd name="connsiteY3" fmla="*/ 123524 h 597381"/>
                <a:gd name="connsiteX4" fmla="*/ 502448 w 502449"/>
                <a:gd name="connsiteY4" fmla="*/ 321472 h 597381"/>
                <a:gd name="connsiteX5" fmla="*/ 449172 w 502449"/>
                <a:gd name="connsiteY5" fmla="*/ 519420 h 597381"/>
                <a:gd name="connsiteX6" fmla="*/ 251224 w 502449"/>
                <a:gd name="connsiteY6" fmla="*/ 571481 h 597381"/>
                <a:gd name="connsiteX7" fmla="*/ 53276 w 502449"/>
                <a:gd name="connsiteY7" fmla="*/ 519420 h 597381"/>
                <a:gd name="connsiteX8" fmla="*/ 0 w 502449"/>
                <a:gd name="connsiteY8" fmla="*/ 321472 h 597381"/>
                <a:gd name="connsiteX9" fmla="*/ 0 w 502449"/>
                <a:gd name="connsiteY9" fmla="*/ 321471 h 597381"/>
                <a:gd name="connsiteX0" fmla="*/ 0 w 502449"/>
                <a:gd name="connsiteY0" fmla="*/ 321471 h 597381"/>
                <a:gd name="connsiteX1" fmla="*/ 53276 w 502449"/>
                <a:gd name="connsiteY1" fmla="*/ 123523 h 597381"/>
                <a:gd name="connsiteX2" fmla="*/ 251225 w 502449"/>
                <a:gd name="connsiteY2" fmla="*/ 1 h 597381"/>
                <a:gd name="connsiteX3" fmla="*/ 449173 w 502449"/>
                <a:gd name="connsiteY3" fmla="*/ 123524 h 597381"/>
                <a:gd name="connsiteX4" fmla="*/ 502448 w 502449"/>
                <a:gd name="connsiteY4" fmla="*/ 321472 h 597381"/>
                <a:gd name="connsiteX5" fmla="*/ 449172 w 502449"/>
                <a:gd name="connsiteY5" fmla="*/ 519396 h 597381"/>
                <a:gd name="connsiteX6" fmla="*/ 251224 w 502449"/>
                <a:gd name="connsiteY6" fmla="*/ 571481 h 597381"/>
                <a:gd name="connsiteX7" fmla="*/ 53276 w 502449"/>
                <a:gd name="connsiteY7" fmla="*/ 519420 h 597381"/>
                <a:gd name="connsiteX8" fmla="*/ 0 w 502449"/>
                <a:gd name="connsiteY8" fmla="*/ 321472 h 597381"/>
                <a:gd name="connsiteX9" fmla="*/ 0 w 502449"/>
                <a:gd name="connsiteY9" fmla="*/ 321471 h 597381"/>
                <a:gd name="connsiteX0" fmla="*/ 0 w 502449"/>
                <a:gd name="connsiteY0" fmla="*/ 321471 h 597381"/>
                <a:gd name="connsiteX1" fmla="*/ 53276 w 502449"/>
                <a:gd name="connsiteY1" fmla="*/ 123523 h 597381"/>
                <a:gd name="connsiteX2" fmla="*/ 251225 w 502449"/>
                <a:gd name="connsiteY2" fmla="*/ 1 h 597381"/>
                <a:gd name="connsiteX3" fmla="*/ 449173 w 502449"/>
                <a:gd name="connsiteY3" fmla="*/ 123524 h 597381"/>
                <a:gd name="connsiteX4" fmla="*/ 502448 w 502449"/>
                <a:gd name="connsiteY4" fmla="*/ 321472 h 597381"/>
                <a:gd name="connsiteX5" fmla="*/ 449172 w 502449"/>
                <a:gd name="connsiteY5" fmla="*/ 447934 h 597381"/>
                <a:gd name="connsiteX6" fmla="*/ 251224 w 502449"/>
                <a:gd name="connsiteY6" fmla="*/ 571481 h 597381"/>
                <a:gd name="connsiteX7" fmla="*/ 53276 w 502449"/>
                <a:gd name="connsiteY7" fmla="*/ 519420 h 597381"/>
                <a:gd name="connsiteX8" fmla="*/ 0 w 502449"/>
                <a:gd name="connsiteY8" fmla="*/ 321472 h 597381"/>
                <a:gd name="connsiteX9" fmla="*/ 0 w 502449"/>
                <a:gd name="connsiteY9" fmla="*/ 321471 h 597381"/>
                <a:gd name="connsiteX0" fmla="*/ 0 w 502449"/>
                <a:gd name="connsiteY0" fmla="*/ 321471 h 571485"/>
                <a:gd name="connsiteX1" fmla="*/ 53276 w 502449"/>
                <a:gd name="connsiteY1" fmla="*/ 123523 h 571485"/>
                <a:gd name="connsiteX2" fmla="*/ 251225 w 502449"/>
                <a:gd name="connsiteY2" fmla="*/ 1 h 571485"/>
                <a:gd name="connsiteX3" fmla="*/ 449173 w 502449"/>
                <a:gd name="connsiteY3" fmla="*/ 123524 h 571485"/>
                <a:gd name="connsiteX4" fmla="*/ 502448 w 502449"/>
                <a:gd name="connsiteY4" fmla="*/ 321472 h 571485"/>
                <a:gd name="connsiteX5" fmla="*/ 449172 w 502449"/>
                <a:gd name="connsiteY5" fmla="*/ 447934 h 571485"/>
                <a:gd name="connsiteX6" fmla="*/ 251224 w 502449"/>
                <a:gd name="connsiteY6" fmla="*/ 571481 h 571485"/>
                <a:gd name="connsiteX7" fmla="*/ 53244 w 502449"/>
                <a:gd name="connsiteY7" fmla="*/ 447958 h 571485"/>
                <a:gd name="connsiteX8" fmla="*/ 0 w 502449"/>
                <a:gd name="connsiteY8" fmla="*/ 321472 h 571485"/>
                <a:gd name="connsiteX9" fmla="*/ 0 w 502449"/>
                <a:gd name="connsiteY9" fmla="*/ 321471 h 5714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02449" h="571485">
                  <a:moveTo>
                    <a:pt x="0" y="321471"/>
                  </a:moveTo>
                  <a:cubicBezTo>
                    <a:pt x="0" y="249730"/>
                    <a:pt x="18754" y="180050"/>
                    <a:pt x="53276" y="123523"/>
                  </a:cubicBezTo>
                  <a:cubicBezTo>
                    <a:pt x="100888" y="45563"/>
                    <a:pt x="173903" y="0"/>
                    <a:pt x="251225" y="1"/>
                  </a:cubicBezTo>
                  <a:cubicBezTo>
                    <a:pt x="328547" y="1"/>
                    <a:pt x="401562" y="45563"/>
                    <a:pt x="449173" y="123524"/>
                  </a:cubicBezTo>
                  <a:cubicBezTo>
                    <a:pt x="483695" y="180051"/>
                    <a:pt x="502449" y="249731"/>
                    <a:pt x="502448" y="321472"/>
                  </a:cubicBezTo>
                  <a:cubicBezTo>
                    <a:pt x="502448" y="393213"/>
                    <a:pt x="483694" y="391407"/>
                    <a:pt x="449172" y="447934"/>
                  </a:cubicBezTo>
                  <a:cubicBezTo>
                    <a:pt x="401560" y="525895"/>
                    <a:pt x="317212" y="571477"/>
                    <a:pt x="251224" y="571481"/>
                  </a:cubicBezTo>
                  <a:cubicBezTo>
                    <a:pt x="185236" y="571485"/>
                    <a:pt x="100855" y="525919"/>
                    <a:pt x="53244" y="447958"/>
                  </a:cubicBezTo>
                  <a:cubicBezTo>
                    <a:pt x="18722" y="391431"/>
                    <a:pt x="0" y="393213"/>
                    <a:pt x="0" y="321472"/>
                  </a:cubicBezTo>
                  <a:lnTo>
                    <a:pt x="0" y="321471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accent3">
                    <a:lumMod val="50000"/>
                  </a:schemeClr>
                </a:gs>
                <a:gs pos="50000">
                  <a:schemeClr val="bg1"/>
                </a:gs>
                <a:gs pos="100000">
                  <a:schemeClr val="accent3">
                    <a:lumMod val="50000"/>
                  </a:schemeClr>
                </a:gs>
              </a:gsLst>
              <a:lin ang="0" scaled="1"/>
              <a:tileRect/>
            </a:gradFill>
            <a:ln w="6350">
              <a:solidFill>
                <a:schemeClr val="bg1">
                  <a:alpha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grpSp>
          <p:nvGrpSpPr>
            <p:cNvPr id="9" name="Группа 22"/>
            <p:cNvGrpSpPr/>
            <p:nvPr/>
          </p:nvGrpSpPr>
          <p:grpSpPr>
            <a:xfrm>
              <a:off x="147606" y="6215082"/>
              <a:ext cx="504000" cy="504000"/>
              <a:chOff x="147606" y="6212701"/>
              <a:chExt cx="486000" cy="490182"/>
            </a:xfrm>
          </p:grpSpPr>
          <p:grpSp>
            <p:nvGrpSpPr>
              <p:cNvPr id="10" name="Группа 23"/>
              <p:cNvGrpSpPr/>
              <p:nvPr/>
            </p:nvGrpSpPr>
            <p:grpSpPr>
              <a:xfrm>
                <a:off x="147606" y="6212701"/>
                <a:ext cx="486000" cy="486000"/>
                <a:chOff x="561948" y="6350815"/>
                <a:chExt cx="486000" cy="486000"/>
              </a:xfrm>
            </p:grpSpPr>
            <p:sp>
              <p:nvSpPr>
                <p:cNvPr id="69" name="Овал 68"/>
                <p:cNvSpPr/>
                <p:nvPr/>
              </p:nvSpPr>
              <p:spPr>
                <a:xfrm>
                  <a:off x="561948" y="6350815"/>
                  <a:ext cx="486000" cy="486000"/>
                </a:xfrm>
                <a:prstGeom prst="ellipse">
                  <a:avLst/>
                </a:prstGeom>
                <a:noFill/>
                <a:ln w="6350">
                  <a:solidFill>
                    <a:schemeClr val="bg1"/>
                  </a:solidFill>
                </a:ln>
                <a:scene3d>
                  <a:camera prst="orthographicFront"/>
                  <a:lightRig rig="threePt" dir="t"/>
                </a:scene3d>
                <a:sp3d prstMaterial="dkEdge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70" name="Овал 69"/>
                <p:cNvSpPr/>
                <p:nvPr/>
              </p:nvSpPr>
              <p:spPr>
                <a:xfrm>
                  <a:off x="571472" y="6357958"/>
                  <a:ext cx="468000" cy="468000"/>
                </a:xfrm>
                <a:prstGeom prst="ellipse">
                  <a:avLst/>
                </a:prstGeom>
                <a:solidFill>
                  <a:srgbClr val="00B050"/>
                </a:solidFill>
                <a:ln w="0">
                  <a:solidFill>
                    <a:schemeClr val="tx1"/>
                  </a:solidFill>
                </a:ln>
                <a:scene3d>
                  <a:camera prst="orthographicFront"/>
                  <a:lightRig rig="threePt" dir="t">
                    <a:rot lat="0" lon="0" rev="1200000"/>
                  </a:lightRig>
                </a:scene3d>
                <a:sp3d prstMaterial="metal">
                  <a:bevelT w="177800" h="6350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</p:grpSp>
          <p:sp>
            <p:nvSpPr>
              <p:cNvPr id="67" name="Хорда 66">
                <a:hlinkClick r:id="" action="ppaction://hlinkshowjump?jump=nextslide"/>
              </p:cNvPr>
              <p:cNvSpPr/>
              <p:nvPr/>
            </p:nvSpPr>
            <p:spPr>
              <a:xfrm rot="7874853">
                <a:off x="214559" y="6251856"/>
                <a:ext cx="354718" cy="351498"/>
              </a:xfrm>
              <a:prstGeom prst="chord">
                <a:avLst/>
              </a:prstGeom>
              <a:gradFill flip="none" rotWithShape="1">
                <a:gsLst>
                  <a:gs pos="0">
                    <a:schemeClr val="bg1"/>
                  </a:gs>
                  <a:gs pos="54000">
                    <a:schemeClr val="bg1">
                      <a:alpha val="0"/>
                    </a:schemeClr>
                  </a:gs>
                </a:gsLst>
                <a:lin ang="19200000" scaled="0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68" name="Хорда 67">
                <a:hlinkClick r:id="" action="ppaction://hlinkshowjump?jump=nextslide"/>
              </p:cNvPr>
              <p:cNvSpPr/>
              <p:nvPr/>
            </p:nvSpPr>
            <p:spPr>
              <a:xfrm rot="18500172">
                <a:off x="182243" y="6281467"/>
                <a:ext cx="425154" cy="417678"/>
              </a:xfrm>
              <a:prstGeom prst="chord">
                <a:avLst/>
              </a:prstGeom>
              <a:gradFill flip="none" rotWithShape="1">
                <a:gsLst>
                  <a:gs pos="0">
                    <a:schemeClr val="tx1">
                      <a:alpha val="47000"/>
                    </a:schemeClr>
                  </a:gs>
                  <a:gs pos="54000">
                    <a:schemeClr val="bg1">
                      <a:alpha val="0"/>
                    </a:schemeClr>
                  </a:gs>
                </a:gsLst>
                <a:lin ang="19200000" scaled="0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</p:grpSp>
      <p:grpSp>
        <p:nvGrpSpPr>
          <p:cNvPr id="11" name="Группа 77"/>
          <p:cNvGrpSpPr/>
          <p:nvPr/>
        </p:nvGrpSpPr>
        <p:grpSpPr>
          <a:xfrm>
            <a:off x="7786710" y="6143644"/>
            <a:ext cx="506382" cy="596868"/>
            <a:chOff x="145224" y="6122214"/>
            <a:chExt cx="506382" cy="596868"/>
          </a:xfrm>
        </p:grpSpPr>
        <p:sp>
          <p:nvSpPr>
            <p:cNvPr id="79" name="Полилиния 78"/>
            <p:cNvSpPr/>
            <p:nvPr/>
          </p:nvSpPr>
          <p:spPr>
            <a:xfrm>
              <a:off x="145224" y="6122214"/>
              <a:ext cx="502449" cy="571485"/>
            </a:xfrm>
            <a:custGeom>
              <a:avLst/>
              <a:gdLst>
                <a:gd name="connsiteX0" fmla="*/ 0 w 502447"/>
                <a:gd name="connsiteY0" fmla="*/ 321471 h 642942"/>
                <a:gd name="connsiteX1" fmla="*/ 53276 w 502447"/>
                <a:gd name="connsiteY1" fmla="*/ 123523 h 642942"/>
                <a:gd name="connsiteX2" fmla="*/ 251225 w 502447"/>
                <a:gd name="connsiteY2" fmla="*/ 1 h 642942"/>
                <a:gd name="connsiteX3" fmla="*/ 449173 w 502447"/>
                <a:gd name="connsiteY3" fmla="*/ 123524 h 642942"/>
                <a:gd name="connsiteX4" fmla="*/ 502448 w 502447"/>
                <a:gd name="connsiteY4" fmla="*/ 321472 h 642942"/>
                <a:gd name="connsiteX5" fmla="*/ 449172 w 502447"/>
                <a:gd name="connsiteY5" fmla="*/ 519420 h 642942"/>
                <a:gd name="connsiteX6" fmla="*/ 251224 w 502447"/>
                <a:gd name="connsiteY6" fmla="*/ 642943 h 642942"/>
                <a:gd name="connsiteX7" fmla="*/ 53276 w 502447"/>
                <a:gd name="connsiteY7" fmla="*/ 519420 h 642942"/>
                <a:gd name="connsiteX8" fmla="*/ 0 w 502447"/>
                <a:gd name="connsiteY8" fmla="*/ 321472 h 642942"/>
                <a:gd name="connsiteX9" fmla="*/ 0 w 502447"/>
                <a:gd name="connsiteY9" fmla="*/ 321471 h 642942"/>
                <a:gd name="connsiteX0" fmla="*/ 0 w 502449"/>
                <a:gd name="connsiteY0" fmla="*/ 321471 h 597381"/>
                <a:gd name="connsiteX1" fmla="*/ 53276 w 502449"/>
                <a:gd name="connsiteY1" fmla="*/ 123523 h 597381"/>
                <a:gd name="connsiteX2" fmla="*/ 251225 w 502449"/>
                <a:gd name="connsiteY2" fmla="*/ 1 h 597381"/>
                <a:gd name="connsiteX3" fmla="*/ 449173 w 502449"/>
                <a:gd name="connsiteY3" fmla="*/ 123524 h 597381"/>
                <a:gd name="connsiteX4" fmla="*/ 502448 w 502449"/>
                <a:gd name="connsiteY4" fmla="*/ 321472 h 597381"/>
                <a:gd name="connsiteX5" fmla="*/ 449172 w 502449"/>
                <a:gd name="connsiteY5" fmla="*/ 519420 h 597381"/>
                <a:gd name="connsiteX6" fmla="*/ 251224 w 502449"/>
                <a:gd name="connsiteY6" fmla="*/ 571481 h 597381"/>
                <a:gd name="connsiteX7" fmla="*/ 53276 w 502449"/>
                <a:gd name="connsiteY7" fmla="*/ 519420 h 597381"/>
                <a:gd name="connsiteX8" fmla="*/ 0 w 502449"/>
                <a:gd name="connsiteY8" fmla="*/ 321472 h 597381"/>
                <a:gd name="connsiteX9" fmla="*/ 0 w 502449"/>
                <a:gd name="connsiteY9" fmla="*/ 321471 h 597381"/>
                <a:gd name="connsiteX0" fmla="*/ 0 w 502449"/>
                <a:gd name="connsiteY0" fmla="*/ 321471 h 597381"/>
                <a:gd name="connsiteX1" fmla="*/ 53276 w 502449"/>
                <a:gd name="connsiteY1" fmla="*/ 123523 h 597381"/>
                <a:gd name="connsiteX2" fmla="*/ 251225 w 502449"/>
                <a:gd name="connsiteY2" fmla="*/ 1 h 597381"/>
                <a:gd name="connsiteX3" fmla="*/ 449173 w 502449"/>
                <a:gd name="connsiteY3" fmla="*/ 123524 h 597381"/>
                <a:gd name="connsiteX4" fmla="*/ 502448 w 502449"/>
                <a:gd name="connsiteY4" fmla="*/ 321472 h 597381"/>
                <a:gd name="connsiteX5" fmla="*/ 449172 w 502449"/>
                <a:gd name="connsiteY5" fmla="*/ 519396 h 597381"/>
                <a:gd name="connsiteX6" fmla="*/ 251224 w 502449"/>
                <a:gd name="connsiteY6" fmla="*/ 571481 h 597381"/>
                <a:gd name="connsiteX7" fmla="*/ 53276 w 502449"/>
                <a:gd name="connsiteY7" fmla="*/ 519420 h 597381"/>
                <a:gd name="connsiteX8" fmla="*/ 0 w 502449"/>
                <a:gd name="connsiteY8" fmla="*/ 321472 h 597381"/>
                <a:gd name="connsiteX9" fmla="*/ 0 w 502449"/>
                <a:gd name="connsiteY9" fmla="*/ 321471 h 597381"/>
                <a:gd name="connsiteX0" fmla="*/ 0 w 502449"/>
                <a:gd name="connsiteY0" fmla="*/ 321471 h 597381"/>
                <a:gd name="connsiteX1" fmla="*/ 53276 w 502449"/>
                <a:gd name="connsiteY1" fmla="*/ 123523 h 597381"/>
                <a:gd name="connsiteX2" fmla="*/ 251225 w 502449"/>
                <a:gd name="connsiteY2" fmla="*/ 1 h 597381"/>
                <a:gd name="connsiteX3" fmla="*/ 449173 w 502449"/>
                <a:gd name="connsiteY3" fmla="*/ 123524 h 597381"/>
                <a:gd name="connsiteX4" fmla="*/ 502448 w 502449"/>
                <a:gd name="connsiteY4" fmla="*/ 321472 h 597381"/>
                <a:gd name="connsiteX5" fmla="*/ 449172 w 502449"/>
                <a:gd name="connsiteY5" fmla="*/ 447934 h 597381"/>
                <a:gd name="connsiteX6" fmla="*/ 251224 w 502449"/>
                <a:gd name="connsiteY6" fmla="*/ 571481 h 597381"/>
                <a:gd name="connsiteX7" fmla="*/ 53276 w 502449"/>
                <a:gd name="connsiteY7" fmla="*/ 519420 h 597381"/>
                <a:gd name="connsiteX8" fmla="*/ 0 w 502449"/>
                <a:gd name="connsiteY8" fmla="*/ 321472 h 597381"/>
                <a:gd name="connsiteX9" fmla="*/ 0 w 502449"/>
                <a:gd name="connsiteY9" fmla="*/ 321471 h 597381"/>
                <a:gd name="connsiteX0" fmla="*/ 0 w 502449"/>
                <a:gd name="connsiteY0" fmla="*/ 321471 h 571485"/>
                <a:gd name="connsiteX1" fmla="*/ 53276 w 502449"/>
                <a:gd name="connsiteY1" fmla="*/ 123523 h 571485"/>
                <a:gd name="connsiteX2" fmla="*/ 251225 w 502449"/>
                <a:gd name="connsiteY2" fmla="*/ 1 h 571485"/>
                <a:gd name="connsiteX3" fmla="*/ 449173 w 502449"/>
                <a:gd name="connsiteY3" fmla="*/ 123524 h 571485"/>
                <a:gd name="connsiteX4" fmla="*/ 502448 w 502449"/>
                <a:gd name="connsiteY4" fmla="*/ 321472 h 571485"/>
                <a:gd name="connsiteX5" fmla="*/ 449172 w 502449"/>
                <a:gd name="connsiteY5" fmla="*/ 447934 h 571485"/>
                <a:gd name="connsiteX6" fmla="*/ 251224 w 502449"/>
                <a:gd name="connsiteY6" fmla="*/ 571481 h 571485"/>
                <a:gd name="connsiteX7" fmla="*/ 53244 w 502449"/>
                <a:gd name="connsiteY7" fmla="*/ 447958 h 571485"/>
                <a:gd name="connsiteX8" fmla="*/ 0 w 502449"/>
                <a:gd name="connsiteY8" fmla="*/ 321472 h 571485"/>
                <a:gd name="connsiteX9" fmla="*/ 0 w 502449"/>
                <a:gd name="connsiteY9" fmla="*/ 321471 h 5714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02449" h="571485">
                  <a:moveTo>
                    <a:pt x="0" y="321471"/>
                  </a:moveTo>
                  <a:cubicBezTo>
                    <a:pt x="0" y="249730"/>
                    <a:pt x="18754" y="180050"/>
                    <a:pt x="53276" y="123523"/>
                  </a:cubicBezTo>
                  <a:cubicBezTo>
                    <a:pt x="100888" y="45563"/>
                    <a:pt x="173903" y="0"/>
                    <a:pt x="251225" y="1"/>
                  </a:cubicBezTo>
                  <a:cubicBezTo>
                    <a:pt x="328547" y="1"/>
                    <a:pt x="401562" y="45563"/>
                    <a:pt x="449173" y="123524"/>
                  </a:cubicBezTo>
                  <a:cubicBezTo>
                    <a:pt x="483695" y="180051"/>
                    <a:pt x="502449" y="249731"/>
                    <a:pt x="502448" y="321472"/>
                  </a:cubicBezTo>
                  <a:cubicBezTo>
                    <a:pt x="502448" y="393213"/>
                    <a:pt x="483694" y="391407"/>
                    <a:pt x="449172" y="447934"/>
                  </a:cubicBezTo>
                  <a:cubicBezTo>
                    <a:pt x="401560" y="525895"/>
                    <a:pt x="317212" y="571477"/>
                    <a:pt x="251224" y="571481"/>
                  </a:cubicBezTo>
                  <a:cubicBezTo>
                    <a:pt x="185236" y="571485"/>
                    <a:pt x="100855" y="525919"/>
                    <a:pt x="53244" y="447958"/>
                  </a:cubicBezTo>
                  <a:cubicBezTo>
                    <a:pt x="18722" y="391431"/>
                    <a:pt x="0" y="393213"/>
                    <a:pt x="0" y="321472"/>
                  </a:cubicBezTo>
                  <a:lnTo>
                    <a:pt x="0" y="321471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accent3">
                    <a:lumMod val="50000"/>
                  </a:schemeClr>
                </a:gs>
                <a:gs pos="50000">
                  <a:schemeClr val="bg1"/>
                </a:gs>
                <a:gs pos="100000">
                  <a:schemeClr val="accent3">
                    <a:lumMod val="50000"/>
                  </a:schemeClr>
                </a:gs>
              </a:gsLst>
              <a:lin ang="0" scaled="1"/>
              <a:tileRect/>
            </a:gradFill>
            <a:ln w="6350">
              <a:solidFill>
                <a:schemeClr val="bg1">
                  <a:alpha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grpSp>
          <p:nvGrpSpPr>
            <p:cNvPr id="12" name="Группа 41"/>
            <p:cNvGrpSpPr/>
            <p:nvPr/>
          </p:nvGrpSpPr>
          <p:grpSpPr>
            <a:xfrm>
              <a:off x="147606" y="6215082"/>
              <a:ext cx="504000" cy="504000"/>
              <a:chOff x="147606" y="6212701"/>
              <a:chExt cx="486000" cy="490182"/>
            </a:xfrm>
          </p:grpSpPr>
          <p:grpSp>
            <p:nvGrpSpPr>
              <p:cNvPr id="13" name="Группа 42"/>
              <p:cNvGrpSpPr/>
              <p:nvPr/>
            </p:nvGrpSpPr>
            <p:grpSpPr>
              <a:xfrm>
                <a:off x="147606" y="6212701"/>
                <a:ext cx="486000" cy="486000"/>
                <a:chOff x="561948" y="6350815"/>
                <a:chExt cx="486000" cy="486000"/>
              </a:xfrm>
            </p:grpSpPr>
            <p:sp>
              <p:nvSpPr>
                <p:cNvPr id="84" name="Овал 83"/>
                <p:cNvSpPr/>
                <p:nvPr/>
              </p:nvSpPr>
              <p:spPr>
                <a:xfrm>
                  <a:off x="561948" y="6350815"/>
                  <a:ext cx="486000" cy="486000"/>
                </a:xfrm>
                <a:prstGeom prst="ellipse">
                  <a:avLst/>
                </a:prstGeom>
                <a:noFill/>
                <a:ln w="6350">
                  <a:solidFill>
                    <a:schemeClr val="bg1"/>
                  </a:solidFill>
                </a:ln>
                <a:scene3d>
                  <a:camera prst="orthographicFront"/>
                  <a:lightRig rig="threePt" dir="t"/>
                </a:scene3d>
                <a:sp3d prstMaterial="dkEdge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85" name="Овал 84"/>
                <p:cNvSpPr/>
                <p:nvPr/>
              </p:nvSpPr>
              <p:spPr>
                <a:xfrm>
                  <a:off x="571472" y="6357958"/>
                  <a:ext cx="468000" cy="468000"/>
                </a:xfrm>
                <a:prstGeom prst="ellipse">
                  <a:avLst/>
                </a:prstGeom>
                <a:solidFill>
                  <a:srgbClr val="FFC000"/>
                </a:solidFill>
                <a:ln w="0">
                  <a:solidFill>
                    <a:schemeClr val="tx1"/>
                  </a:solidFill>
                </a:ln>
                <a:scene3d>
                  <a:camera prst="orthographicFront"/>
                  <a:lightRig rig="threePt" dir="t">
                    <a:rot lat="0" lon="0" rev="1200000"/>
                  </a:lightRig>
                </a:scene3d>
                <a:sp3d prstMaterial="metal">
                  <a:bevelT w="177800" h="6350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</p:grpSp>
          <p:sp>
            <p:nvSpPr>
              <p:cNvPr id="82" name="Хорда 81">
                <a:hlinkClick r:id="" action="ppaction://hlinkshowjump?jump=previousslide"/>
              </p:cNvPr>
              <p:cNvSpPr/>
              <p:nvPr/>
            </p:nvSpPr>
            <p:spPr>
              <a:xfrm rot="7874853">
                <a:off x="214559" y="6251856"/>
                <a:ext cx="354718" cy="351498"/>
              </a:xfrm>
              <a:prstGeom prst="chord">
                <a:avLst/>
              </a:prstGeom>
              <a:gradFill flip="none" rotWithShape="1">
                <a:gsLst>
                  <a:gs pos="0">
                    <a:schemeClr val="bg1"/>
                  </a:gs>
                  <a:gs pos="54000">
                    <a:schemeClr val="bg1">
                      <a:alpha val="0"/>
                    </a:schemeClr>
                  </a:gs>
                </a:gsLst>
                <a:lin ang="19200000" scaled="0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83" name="Хорда 82">
                <a:hlinkClick r:id="" action="ppaction://hlinkshowjump?jump=previousslide"/>
              </p:cNvPr>
              <p:cNvSpPr/>
              <p:nvPr/>
            </p:nvSpPr>
            <p:spPr>
              <a:xfrm rot="18500172">
                <a:off x="182243" y="6281467"/>
                <a:ext cx="425154" cy="417678"/>
              </a:xfrm>
              <a:prstGeom prst="chord">
                <a:avLst/>
              </a:prstGeom>
              <a:gradFill flip="none" rotWithShape="1">
                <a:gsLst>
                  <a:gs pos="0">
                    <a:schemeClr val="tx1">
                      <a:alpha val="47000"/>
                    </a:schemeClr>
                  </a:gs>
                  <a:gs pos="54000">
                    <a:schemeClr val="bg1">
                      <a:alpha val="0"/>
                    </a:schemeClr>
                  </a:gs>
                </a:gsLst>
                <a:lin ang="19200000" scaled="0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</p:grpSp>
      <p:grpSp>
        <p:nvGrpSpPr>
          <p:cNvPr id="14" name="Группа 85"/>
          <p:cNvGrpSpPr/>
          <p:nvPr/>
        </p:nvGrpSpPr>
        <p:grpSpPr>
          <a:xfrm>
            <a:off x="178563" y="73564"/>
            <a:ext cx="506382" cy="592568"/>
            <a:chOff x="8429652" y="75714"/>
            <a:chExt cx="506382" cy="592568"/>
          </a:xfrm>
        </p:grpSpPr>
        <p:sp>
          <p:nvSpPr>
            <p:cNvPr id="87" name="Полилиния 86"/>
            <p:cNvSpPr/>
            <p:nvPr/>
          </p:nvSpPr>
          <p:spPr>
            <a:xfrm rot="10800000">
              <a:off x="8433585" y="96797"/>
              <a:ext cx="502449" cy="571485"/>
            </a:xfrm>
            <a:custGeom>
              <a:avLst/>
              <a:gdLst>
                <a:gd name="connsiteX0" fmla="*/ 0 w 502447"/>
                <a:gd name="connsiteY0" fmla="*/ 321471 h 642942"/>
                <a:gd name="connsiteX1" fmla="*/ 53276 w 502447"/>
                <a:gd name="connsiteY1" fmla="*/ 123523 h 642942"/>
                <a:gd name="connsiteX2" fmla="*/ 251225 w 502447"/>
                <a:gd name="connsiteY2" fmla="*/ 1 h 642942"/>
                <a:gd name="connsiteX3" fmla="*/ 449173 w 502447"/>
                <a:gd name="connsiteY3" fmla="*/ 123524 h 642942"/>
                <a:gd name="connsiteX4" fmla="*/ 502448 w 502447"/>
                <a:gd name="connsiteY4" fmla="*/ 321472 h 642942"/>
                <a:gd name="connsiteX5" fmla="*/ 449172 w 502447"/>
                <a:gd name="connsiteY5" fmla="*/ 519420 h 642942"/>
                <a:gd name="connsiteX6" fmla="*/ 251224 w 502447"/>
                <a:gd name="connsiteY6" fmla="*/ 642943 h 642942"/>
                <a:gd name="connsiteX7" fmla="*/ 53276 w 502447"/>
                <a:gd name="connsiteY7" fmla="*/ 519420 h 642942"/>
                <a:gd name="connsiteX8" fmla="*/ 0 w 502447"/>
                <a:gd name="connsiteY8" fmla="*/ 321472 h 642942"/>
                <a:gd name="connsiteX9" fmla="*/ 0 w 502447"/>
                <a:gd name="connsiteY9" fmla="*/ 321471 h 642942"/>
                <a:gd name="connsiteX0" fmla="*/ 0 w 502449"/>
                <a:gd name="connsiteY0" fmla="*/ 321471 h 597381"/>
                <a:gd name="connsiteX1" fmla="*/ 53276 w 502449"/>
                <a:gd name="connsiteY1" fmla="*/ 123523 h 597381"/>
                <a:gd name="connsiteX2" fmla="*/ 251225 w 502449"/>
                <a:gd name="connsiteY2" fmla="*/ 1 h 597381"/>
                <a:gd name="connsiteX3" fmla="*/ 449173 w 502449"/>
                <a:gd name="connsiteY3" fmla="*/ 123524 h 597381"/>
                <a:gd name="connsiteX4" fmla="*/ 502448 w 502449"/>
                <a:gd name="connsiteY4" fmla="*/ 321472 h 597381"/>
                <a:gd name="connsiteX5" fmla="*/ 449172 w 502449"/>
                <a:gd name="connsiteY5" fmla="*/ 519420 h 597381"/>
                <a:gd name="connsiteX6" fmla="*/ 251224 w 502449"/>
                <a:gd name="connsiteY6" fmla="*/ 571481 h 597381"/>
                <a:gd name="connsiteX7" fmla="*/ 53276 w 502449"/>
                <a:gd name="connsiteY7" fmla="*/ 519420 h 597381"/>
                <a:gd name="connsiteX8" fmla="*/ 0 w 502449"/>
                <a:gd name="connsiteY8" fmla="*/ 321472 h 597381"/>
                <a:gd name="connsiteX9" fmla="*/ 0 w 502449"/>
                <a:gd name="connsiteY9" fmla="*/ 321471 h 597381"/>
                <a:gd name="connsiteX0" fmla="*/ 0 w 502449"/>
                <a:gd name="connsiteY0" fmla="*/ 321471 h 597381"/>
                <a:gd name="connsiteX1" fmla="*/ 53276 w 502449"/>
                <a:gd name="connsiteY1" fmla="*/ 123523 h 597381"/>
                <a:gd name="connsiteX2" fmla="*/ 251225 w 502449"/>
                <a:gd name="connsiteY2" fmla="*/ 1 h 597381"/>
                <a:gd name="connsiteX3" fmla="*/ 449173 w 502449"/>
                <a:gd name="connsiteY3" fmla="*/ 123524 h 597381"/>
                <a:gd name="connsiteX4" fmla="*/ 502448 w 502449"/>
                <a:gd name="connsiteY4" fmla="*/ 321472 h 597381"/>
                <a:gd name="connsiteX5" fmla="*/ 449172 w 502449"/>
                <a:gd name="connsiteY5" fmla="*/ 519396 h 597381"/>
                <a:gd name="connsiteX6" fmla="*/ 251224 w 502449"/>
                <a:gd name="connsiteY6" fmla="*/ 571481 h 597381"/>
                <a:gd name="connsiteX7" fmla="*/ 53276 w 502449"/>
                <a:gd name="connsiteY7" fmla="*/ 519420 h 597381"/>
                <a:gd name="connsiteX8" fmla="*/ 0 w 502449"/>
                <a:gd name="connsiteY8" fmla="*/ 321472 h 597381"/>
                <a:gd name="connsiteX9" fmla="*/ 0 w 502449"/>
                <a:gd name="connsiteY9" fmla="*/ 321471 h 597381"/>
                <a:gd name="connsiteX0" fmla="*/ 0 w 502449"/>
                <a:gd name="connsiteY0" fmla="*/ 321471 h 597381"/>
                <a:gd name="connsiteX1" fmla="*/ 53276 w 502449"/>
                <a:gd name="connsiteY1" fmla="*/ 123523 h 597381"/>
                <a:gd name="connsiteX2" fmla="*/ 251225 w 502449"/>
                <a:gd name="connsiteY2" fmla="*/ 1 h 597381"/>
                <a:gd name="connsiteX3" fmla="*/ 449173 w 502449"/>
                <a:gd name="connsiteY3" fmla="*/ 123524 h 597381"/>
                <a:gd name="connsiteX4" fmla="*/ 502448 w 502449"/>
                <a:gd name="connsiteY4" fmla="*/ 321472 h 597381"/>
                <a:gd name="connsiteX5" fmla="*/ 449172 w 502449"/>
                <a:gd name="connsiteY5" fmla="*/ 447934 h 597381"/>
                <a:gd name="connsiteX6" fmla="*/ 251224 w 502449"/>
                <a:gd name="connsiteY6" fmla="*/ 571481 h 597381"/>
                <a:gd name="connsiteX7" fmla="*/ 53276 w 502449"/>
                <a:gd name="connsiteY7" fmla="*/ 519420 h 597381"/>
                <a:gd name="connsiteX8" fmla="*/ 0 w 502449"/>
                <a:gd name="connsiteY8" fmla="*/ 321472 h 597381"/>
                <a:gd name="connsiteX9" fmla="*/ 0 w 502449"/>
                <a:gd name="connsiteY9" fmla="*/ 321471 h 597381"/>
                <a:gd name="connsiteX0" fmla="*/ 0 w 502449"/>
                <a:gd name="connsiteY0" fmla="*/ 321471 h 571485"/>
                <a:gd name="connsiteX1" fmla="*/ 53276 w 502449"/>
                <a:gd name="connsiteY1" fmla="*/ 123523 h 571485"/>
                <a:gd name="connsiteX2" fmla="*/ 251225 w 502449"/>
                <a:gd name="connsiteY2" fmla="*/ 1 h 571485"/>
                <a:gd name="connsiteX3" fmla="*/ 449173 w 502449"/>
                <a:gd name="connsiteY3" fmla="*/ 123524 h 571485"/>
                <a:gd name="connsiteX4" fmla="*/ 502448 w 502449"/>
                <a:gd name="connsiteY4" fmla="*/ 321472 h 571485"/>
                <a:gd name="connsiteX5" fmla="*/ 449172 w 502449"/>
                <a:gd name="connsiteY5" fmla="*/ 447934 h 571485"/>
                <a:gd name="connsiteX6" fmla="*/ 251224 w 502449"/>
                <a:gd name="connsiteY6" fmla="*/ 571481 h 571485"/>
                <a:gd name="connsiteX7" fmla="*/ 53244 w 502449"/>
                <a:gd name="connsiteY7" fmla="*/ 447958 h 571485"/>
                <a:gd name="connsiteX8" fmla="*/ 0 w 502449"/>
                <a:gd name="connsiteY8" fmla="*/ 321472 h 571485"/>
                <a:gd name="connsiteX9" fmla="*/ 0 w 502449"/>
                <a:gd name="connsiteY9" fmla="*/ 321471 h 5714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02449" h="571485">
                  <a:moveTo>
                    <a:pt x="0" y="321471"/>
                  </a:moveTo>
                  <a:cubicBezTo>
                    <a:pt x="0" y="249730"/>
                    <a:pt x="18754" y="180050"/>
                    <a:pt x="53276" y="123523"/>
                  </a:cubicBezTo>
                  <a:cubicBezTo>
                    <a:pt x="100888" y="45563"/>
                    <a:pt x="173903" y="0"/>
                    <a:pt x="251225" y="1"/>
                  </a:cubicBezTo>
                  <a:cubicBezTo>
                    <a:pt x="328547" y="1"/>
                    <a:pt x="401562" y="45563"/>
                    <a:pt x="449173" y="123524"/>
                  </a:cubicBezTo>
                  <a:cubicBezTo>
                    <a:pt x="483695" y="180051"/>
                    <a:pt x="502449" y="249731"/>
                    <a:pt x="502448" y="321472"/>
                  </a:cubicBezTo>
                  <a:cubicBezTo>
                    <a:pt x="502448" y="393213"/>
                    <a:pt x="483694" y="391407"/>
                    <a:pt x="449172" y="447934"/>
                  </a:cubicBezTo>
                  <a:cubicBezTo>
                    <a:pt x="401560" y="525895"/>
                    <a:pt x="317212" y="571477"/>
                    <a:pt x="251224" y="571481"/>
                  </a:cubicBezTo>
                  <a:cubicBezTo>
                    <a:pt x="185236" y="571485"/>
                    <a:pt x="100855" y="525919"/>
                    <a:pt x="53244" y="447958"/>
                  </a:cubicBezTo>
                  <a:cubicBezTo>
                    <a:pt x="18722" y="391431"/>
                    <a:pt x="0" y="393213"/>
                    <a:pt x="0" y="321472"/>
                  </a:cubicBezTo>
                  <a:lnTo>
                    <a:pt x="0" y="321471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accent3">
                    <a:lumMod val="50000"/>
                  </a:schemeClr>
                </a:gs>
                <a:gs pos="50000">
                  <a:schemeClr val="bg1"/>
                </a:gs>
                <a:gs pos="100000">
                  <a:schemeClr val="accent3">
                    <a:lumMod val="50000"/>
                  </a:schemeClr>
                </a:gs>
              </a:gsLst>
              <a:lin ang="0" scaled="1"/>
              <a:tileRect/>
            </a:gradFill>
            <a:ln w="6350">
              <a:solidFill>
                <a:schemeClr val="bg1">
                  <a:alpha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grpSp>
          <p:nvGrpSpPr>
            <p:cNvPr id="15" name="Группа 31"/>
            <p:cNvGrpSpPr/>
            <p:nvPr/>
          </p:nvGrpSpPr>
          <p:grpSpPr>
            <a:xfrm rot="10800000">
              <a:off x="8429652" y="75714"/>
              <a:ext cx="504000" cy="499700"/>
              <a:chOff x="561948" y="6350815"/>
              <a:chExt cx="486000" cy="486000"/>
            </a:xfrm>
            <a:scene3d>
              <a:camera prst="orthographicFront"/>
              <a:lightRig rig="threePt" dir="t">
                <a:rot lat="0" lon="0" rev="10800000"/>
              </a:lightRig>
            </a:scene3d>
          </p:grpSpPr>
          <p:sp>
            <p:nvSpPr>
              <p:cNvPr id="91" name="Овал 90"/>
              <p:cNvSpPr/>
              <p:nvPr/>
            </p:nvSpPr>
            <p:spPr>
              <a:xfrm>
                <a:off x="561948" y="6350815"/>
                <a:ext cx="486000" cy="486000"/>
              </a:xfrm>
              <a:prstGeom prst="ellipse">
                <a:avLst/>
              </a:prstGeom>
              <a:noFill/>
              <a:ln w="6350">
                <a:solidFill>
                  <a:schemeClr val="bg1"/>
                </a:solidFill>
              </a:ln>
              <a:sp3d prstMaterial="dkEdge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92" name="Овал 91"/>
              <p:cNvSpPr/>
              <p:nvPr/>
            </p:nvSpPr>
            <p:spPr>
              <a:xfrm>
                <a:off x="571472" y="6357958"/>
                <a:ext cx="468000" cy="468000"/>
              </a:xfrm>
              <a:prstGeom prst="ellipse">
                <a:avLst/>
              </a:prstGeom>
              <a:solidFill>
                <a:srgbClr val="7030A0"/>
              </a:solidFill>
              <a:ln w="0">
                <a:solidFill>
                  <a:schemeClr val="tx1"/>
                </a:solidFill>
              </a:ln>
              <a:sp3d prstMaterial="metal">
                <a:bevelT w="177800" h="635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sp>
          <p:nvSpPr>
            <p:cNvPr id="89" name="Хорда 88">
              <a:hlinkClick r:id="" action="ppaction://hlinkshowjump?jump=firstslide"/>
            </p:cNvPr>
            <p:cNvSpPr/>
            <p:nvPr/>
          </p:nvSpPr>
          <p:spPr>
            <a:xfrm rot="10800000">
              <a:off x="8501090" y="111102"/>
              <a:ext cx="364717" cy="364516"/>
            </a:xfrm>
            <a:prstGeom prst="chord">
              <a:avLst/>
            </a:prstGeom>
            <a:gradFill flip="none" rotWithShape="1">
              <a:gsLst>
                <a:gs pos="0">
                  <a:schemeClr val="bg1"/>
                </a:gs>
                <a:gs pos="54000">
                  <a:schemeClr val="bg1">
                    <a:alpha val="0"/>
                  </a:schemeClr>
                </a:gs>
              </a:gsLst>
              <a:lin ang="19200000" scaled="0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0" name="Хорда 89">
              <a:hlinkClick r:id="" action="ppaction://hlinkshowjump?jump=firstslide"/>
            </p:cNvPr>
            <p:cNvSpPr/>
            <p:nvPr/>
          </p:nvSpPr>
          <p:spPr>
            <a:xfrm rot="18264040">
              <a:off x="8460878" y="117878"/>
              <a:ext cx="437139" cy="433148"/>
            </a:xfrm>
            <a:prstGeom prst="chord">
              <a:avLst/>
            </a:prstGeom>
            <a:gradFill flip="none" rotWithShape="1">
              <a:gsLst>
                <a:gs pos="0">
                  <a:schemeClr val="tx1">
                    <a:alpha val="47000"/>
                  </a:schemeClr>
                </a:gs>
                <a:gs pos="54000">
                  <a:schemeClr val="bg1">
                    <a:alpha val="0"/>
                  </a:schemeClr>
                </a:gs>
              </a:gsLst>
              <a:lin ang="19200000" scaled="0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pic>
        <p:nvPicPr>
          <p:cNvPr id="1026" name="Picture 2" descr="F:\11 класс\1\Анимашки - Школа\3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347328" y="2571744"/>
            <a:ext cx="1567020" cy="1457329"/>
          </a:xfrm>
          <a:prstGeom prst="rect">
            <a:avLst/>
          </a:prstGeom>
          <a:noFill/>
        </p:spPr>
      </p:pic>
      <p:pic>
        <p:nvPicPr>
          <p:cNvPr id="1027" name="Picture 3" descr="F:\11 класс\1\Анимашки - Школа\82.gi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4786322"/>
            <a:ext cx="1219200" cy="1219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5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5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5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5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5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5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5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5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>
                <a:solidFill>
                  <a:srgbClr val="FF0000"/>
                </a:solidFill>
              </a:rPr>
              <a:t>Т.Б.№2 </a:t>
            </a:r>
            <a:r>
              <a:rPr lang="ru-RU" b="1" dirty="0" smtClean="0"/>
              <a:t>Правила обращения с ножницами.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b="1" dirty="0" smtClean="0"/>
              <a:t>1. Пользуйся ножницами с закругленными концами. Храни ножницы в указанном месте в определенном положении.</a:t>
            </a:r>
          </a:p>
          <a:p>
            <a:r>
              <a:rPr lang="ru-RU" b="1" dirty="0" smtClean="0"/>
              <a:t>     2. При работе внимательно следи за направлением реза.</a:t>
            </a:r>
          </a:p>
          <a:p>
            <a:r>
              <a:rPr lang="ru-RU" b="1" dirty="0" smtClean="0"/>
              <a:t>     3. Не работай тупыми ножницами и с ослабленным шарнирным креплением.</a:t>
            </a:r>
          </a:p>
          <a:p>
            <a:r>
              <a:rPr lang="ru-RU" b="1" dirty="0" smtClean="0"/>
              <a:t>     4. Не держи ножницы лезвиями вверх.</a:t>
            </a:r>
          </a:p>
          <a:p>
            <a:r>
              <a:rPr lang="ru-RU" b="1" dirty="0" smtClean="0"/>
              <a:t>     5. Не оставляй ножницы в открытом виде.</a:t>
            </a:r>
          </a:p>
          <a:p>
            <a:r>
              <a:rPr lang="ru-RU" b="1" dirty="0" smtClean="0"/>
              <a:t>     6. Не режь ножницами на ходу.</a:t>
            </a:r>
          </a:p>
          <a:p>
            <a:r>
              <a:rPr lang="ru-RU" b="1" dirty="0" smtClean="0"/>
              <a:t>     7. Не подходи к товарищу во время резания.</a:t>
            </a:r>
          </a:p>
          <a:p>
            <a:r>
              <a:rPr lang="ru-RU" b="1" dirty="0" smtClean="0"/>
              <a:t>     8. Передавай товарищу закрытые ножницы кольцами вперед.</a:t>
            </a:r>
          </a:p>
          <a:p>
            <a:r>
              <a:rPr lang="ru-RU" b="1" dirty="0" smtClean="0"/>
              <a:t>9. Во время резания удерживай материал левой рукой так, чтобы пальцы были в стороне от лезвий ножниц.</a:t>
            </a:r>
          </a:p>
          <a:p>
            <a:endParaRPr lang="ru-RU" b="1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244A044-C940-4BD7-AFDC-4E23E3E7B894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  <p:pic>
        <p:nvPicPr>
          <p:cNvPr id="1026" name="Picture 2" descr="F:\анимация\чям\f4a33f1298a78f3810ec138df4ddcc70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472" y="285728"/>
            <a:ext cx="1085850" cy="866775"/>
          </a:xfrm>
          <a:prstGeom prst="rect">
            <a:avLst/>
          </a:prstGeom>
          <a:noFill/>
        </p:spPr>
      </p:pic>
      <p:pic>
        <p:nvPicPr>
          <p:cNvPr id="1027" name="Picture 3" descr="F:\анимация\школа 2\йу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923788" y="0"/>
            <a:ext cx="1220212" cy="1276342"/>
          </a:xfrm>
          <a:prstGeom prst="rect">
            <a:avLst/>
          </a:prstGeom>
          <a:noFill/>
        </p:spPr>
      </p:pic>
      <p:pic>
        <p:nvPicPr>
          <p:cNvPr id="1028" name="Picture 4" descr="F:\анимация\картинки\26.gif">
            <a:hlinkClick r:id="rId4" action="ppaction://hlinksldjump"/>
          </p:cNvPr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429520" y="6000768"/>
            <a:ext cx="1371600" cy="685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Запомни!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244A044-C940-4BD7-AFDC-4E23E3E7B894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  <p:sp>
        <p:nvSpPr>
          <p:cNvPr id="5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3600" dirty="0" smtClean="0"/>
              <a:t>Для ножниц есть закон простой: </a:t>
            </a:r>
          </a:p>
          <a:p>
            <a:r>
              <a:rPr lang="ru-RU" sz="3600" dirty="0" smtClean="0"/>
              <a:t>Ты для начала их закрой. </a:t>
            </a:r>
          </a:p>
          <a:p>
            <a:r>
              <a:rPr lang="ru-RU" sz="3600" dirty="0" smtClean="0"/>
              <a:t>И лезвиями от себя </a:t>
            </a:r>
          </a:p>
          <a:p>
            <a:r>
              <a:rPr lang="ru-RU" sz="3600" dirty="0" smtClean="0"/>
              <a:t>Всегда клади, себя щадя. </a:t>
            </a:r>
          </a:p>
          <a:p>
            <a:r>
              <a:rPr lang="ru-RU" sz="3600" dirty="0" smtClean="0"/>
              <a:t>Подруге захочешь ты их передать, </a:t>
            </a:r>
          </a:p>
          <a:p>
            <a:r>
              <a:rPr lang="ru-RU" sz="3600" dirty="0" smtClean="0"/>
              <a:t>Колечки вперед не забудь ей подать</a:t>
            </a:r>
            <a:endParaRPr lang="ru-RU" sz="36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500174"/>
            <a:ext cx="9144000" cy="4339858"/>
          </a:xfrm>
        </p:spPr>
        <p:txBody>
          <a:bodyPr/>
          <a:lstStyle/>
          <a:p>
            <a:r>
              <a:rPr lang="ru-RU" dirty="0" smtClean="0"/>
              <a:t>1. С клеем работай только на</a:t>
            </a:r>
          </a:p>
          <a:p>
            <a:r>
              <a:rPr lang="ru-RU" dirty="0" smtClean="0"/>
              <a:t> подкладном листе.</a:t>
            </a:r>
          </a:p>
          <a:p>
            <a:r>
              <a:rPr lang="ru-RU" dirty="0" smtClean="0"/>
              <a:t>     2. Клей наносится на рабочую поверхность только кистью.</a:t>
            </a:r>
          </a:p>
          <a:p>
            <a:r>
              <a:rPr lang="ru-RU" dirty="0" smtClean="0"/>
              <a:t>     3. После работы вымой кисть и руки с                      мылом.</a:t>
            </a:r>
          </a:p>
          <a:p>
            <a:endParaRPr lang="ru-RU" dirty="0"/>
          </a:p>
        </p:txBody>
      </p:sp>
      <p:pic>
        <p:nvPicPr>
          <p:cNvPr id="5" name="Picture 4" descr="F:\анимация\картинки\26.gif">
            <a:hlinkClick r:id="rId2" action="ppaction://hlinksldjump"/>
          </p:cNvPr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429520" y="6000768"/>
            <a:ext cx="1371600" cy="685800"/>
          </a:xfrm>
          <a:prstGeom prst="rect">
            <a:avLst/>
          </a:prstGeom>
          <a:noFill/>
        </p:spPr>
      </p:pic>
      <p:pic>
        <p:nvPicPr>
          <p:cNvPr id="2051" name="Picture 3" descr="F:\11 класс\1\Анимашки - Школа\58.1.gi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643438" y="5500702"/>
            <a:ext cx="1860356" cy="1190628"/>
          </a:xfrm>
          <a:prstGeom prst="rect">
            <a:avLst/>
          </a:prstGeom>
          <a:noFill/>
        </p:spPr>
      </p:pic>
      <p:pic>
        <p:nvPicPr>
          <p:cNvPr id="1026" name="Picture 2" descr="F:\11 класс\1\Новая папка\Новая папка\созд . пр\kants29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14282" y="0"/>
            <a:ext cx="1031873" cy="1643042"/>
          </a:xfrm>
          <a:prstGeom prst="rect">
            <a:avLst/>
          </a:prstGeom>
          <a:ln w="76200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pic>
      <p:sp>
        <p:nvSpPr>
          <p:cNvPr id="9" name="Заголовок 8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/>
            <a:r>
              <a:rPr lang="ru-RU" dirty="0" smtClean="0">
                <a:solidFill>
                  <a:srgbClr val="FF0000"/>
                </a:solidFill>
              </a:rPr>
              <a:t/>
            </a:r>
            <a:br>
              <a:rPr lang="ru-RU" dirty="0" smtClean="0">
                <a:solidFill>
                  <a:srgbClr val="FF0000"/>
                </a:solidFill>
              </a:rPr>
            </a:br>
            <a:r>
              <a:rPr lang="ru-RU" dirty="0" smtClean="0">
                <a:solidFill>
                  <a:srgbClr val="FF0000"/>
                </a:solidFill>
              </a:rPr>
              <a:t/>
            </a:r>
            <a:br>
              <a:rPr lang="ru-RU" dirty="0" smtClean="0">
                <a:solidFill>
                  <a:srgbClr val="FF0000"/>
                </a:solidFill>
              </a:rPr>
            </a:br>
            <a:r>
              <a:rPr lang="ru-RU" dirty="0" smtClean="0">
                <a:solidFill>
                  <a:srgbClr val="FF0000"/>
                </a:solidFill>
              </a:rPr>
              <a:t/>
            </a:r>
            <a:br>
              <a:rPr lang="ru-RU" dirty="0" smtClean="0">
                <a:solidFill>
                  <a:srgbClr val="FF0000"/>
                </a:solidFill>
              </a:rPr>
            </a:br>
            <a:r>
              <a:rPr lang="ru-RU" dirty="0" smtClean="0">
                <a:solidFill>
                  <a:srgbClr val="FF0000"/>
                </a:solidFill>
              </a:rPr>
              <a:t>Т.Б.№3 </a:t>
            </a:r>
            <a:r>
              <a:rPr lang="ru-RU" dirty="0" smtClean="0"/>
              <a:t>Правила работы</a:t>
            </a:r>
            <a:br>
              <a:rPr lang="ru-RU" dirty="0" smtClean="0"/>
            </a:br>
            <a:r>
              <a:rPr lang="ru-RU" dirty="0" smtClean="0"/>
              <a:t> с клеем.</a:t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1027" name="Picture 3" descr="F:\11 класс\1\Новая папка\Новая папка\созд . пр\kants14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42910" y="0"/>
            <a:ext cx="599278" cy="785810"/>
          </a:xfrm>
          <a:prstGeom prst="rect">
            <a:avLst/>
          </a:prstGeom>
          <a:noFill/>
        </p:spPr>
      </p:pic>
      <p:pic>
        <p:nvPicPr>
          <p:cNvPr id="1028" name="Picture 4" descr="F:\11 класс\1\Новая папка\Новая папка\созд . пр\brush36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1928794" y="714356"/>
            <a:ext cx="1405739" cy="912818"/>
          </a:xfrm>
          <a:prstGeom prst="rect">
            <a:avLst/>
          </a:prstGeom>
          <a:noFill/>
        </p:spPr>
      </p:pic>
      <p:pic>
        <p:nvPicPr>
          <p:cNvPr id="10" name="Picture 10" descr="SPLYSCHL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6643702" y="714356"/>
            <a:ext cx="1924050" cy="1396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>
                <a:solidFill>
                  <a:srgbClr val="FF0000"/>
                </a:solidFill>
              </a:rPr>
              <a:t>Т.Б.№4 </a:t>
            </a:r>
            <a:r>
              <a:rPr lang="ru-RU" b="1" dirty="0" smtClean="0"/>
              <a:t>Правила обращения с иглами.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ru-RU" dirty="0" smtClean="0"/>
          </a:p>
          <a:p>
            <a:r>
              <a:rPr lang="ru-RU" dirty="0" smtClean="0"/>
              <a:t>     </a:t>
            </a:r>
            <a:r>
              <a:rPr lang="ru-RU" b="1" dirty="0" smtClean="0"/>
              <a:t>1. Не бросай иглы. Не втыкай их в ткань или в свою одежду. Ни в коем случае не бери иглы в рот.</a:t>
            </a:r>
          </a:p>
          <a:p>
            <a:r>
              <a:rPr lang="ru-RU" b="1" dirty="0" smtClean="0"/>
              <a:t>     2. Во время работы втыкай иглы в специальную подушечку. Убирай подушечку в коробку.</a:t>
            </a:r>
          </a:p>
          <a:p>
            <a:r>
              <a:rPr lang="ru-RU" b="1" dirty="0" smtClean="0"/>
              <a:t>     3. Запасные иглы храни в игольнице в сухом месте.</a:t>
            </a:r>
          </a:p>
          <a:p>
            <a:r>
              <a:rPr lang="ru-RU" b="1" dirty="0" smtClean="0"/>
              <a:t>     4. Проверяй количество игл перед началом и после окончания работы. Обязательно найди недостающие иглы.</a:t>
            </a:r>
          </a:p>
          <a:p>
            <a:r>
              <a:rPr lang="ru-RU" b="1" dirty="0" smtClean="0"/>
              <a:t>     5. При шитье пользуйся наперстком, соответствующим пальцу.</a:t>
            </a:r>
          </a:p>
          <a:p>
            <a:r>
              <a:rPr lang="ru-RU" b="1" dirty="0" smtClean="0"/>
              <a:t>     6. Не применяй иглы вместо булавок.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244A044-C940-4BD7-AFDC-4E23E3E7B894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  <p:pic>
        <p:nvPicPr>
          <p:cNvPr id="2050" name="Picture 2" descr="F:\анимация\8a5ebd503a18095d828b2ed995dd1905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5072074"/>
            <a:ext cx="1466850" cy="1143000"/>
          </a:xfrm>
          <a:prstGeom prst="rect">
            <a:avLst/>
          </a:prstGeom>
          <a:noFill/>
        </p:spPr>
      </p:pic>
      <p:pic>
        <p:nvPicPr>
          <p:cNvPr id="2051" name="Picture 3" descr="F:\анимация\фывыав\ca2e2d5532bf993e5ea60d0925f7e5d0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1666875" cy="1238250"/>
          </a:xfrm>
          <a:prstGeom prst="rect">
            <a:avLst/>
          </a:prstGeom>
          <a:noFill/>
        </p:spPr>
      </p:pic>
      <p:pic>
        <p:nvPicPr>
          <p:cNvPr id="2052" name="Picture 4" descr="F:\анимация\школа 2\Копия Копия Image000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001024" y="857232"/>
            <a:ext cx="1004737" cy="1428736"/>
          </a:xfrm>
          <a:prstGeom prst="rect">
            <a:avLst/>
          </a:prstGeom>
          <a:noFill/>
        </p:spPr>
      </p:pic>
      <p:pic>
        <p:nvPicPr>
          <p:cNvPr id="8" name="Picture 4" descr="F:\анимация\картинки\26.gif">
            <a:hlinkClick r:id="rId5" action="ppaction://hlinksldjump"/>
          </p:cNvPr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429520" y="6000768"/>
            <a:ext cx="1371600" cy="685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214290"/>
            <a:ext cx="4000496" cy="1357322"/>
          </a:xfrm>
        </p:spPr>
        <p:txBody>
          <a:bodyPr>
            <a:normAutofit fontScale="90000"/>
          </a:bodyPr>
          <a:lstStyle/>
          <a:p>
            <a:pPr lvl="0"/>
            <a:r>
              <a:rPr lang="ru-RU" dirty="0" smtClean="0"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Т.Б.№5 </a:t>
            </a:r>
            <a:r>
              <a:rPr lang="ru-RU" dirty="0" smtClean="0"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Правила обращения с ножом.</a:t>
            </a:r>
            <a:r>
              <a:rPr lang="ru-RU" sz="3200" b="0" dirty="0" smtClean="0">
                <a:solidFill>
                  <a:schemeClr val="tx1"/>
                </a:solidFill>
                <a:effectLst/>
                <a:latin typeface="Arial" pitchFamily="34" charset="0"/>
              </a:rPr>
              <a:t/>
            </a:r>
            <a:br>
              <a:rPr lang="ru-RU" sz="3200" b="0" dirty="0" smtClean="0">
                <a:solidFill>
                  <a:schemeClr val="tx1"/>
                </a:solidFill>
                <a:effectLst/>
                <a:latin typeface="Arial" pitchFamily="34" charset="0"/>
              </a:rPr>
            </a:br>
            <a:endParaRPr lang="ru-RU" dirty="0"/>
          </a:p>
        </p:txBody>
      </p:sp>
      <p:sp>
        <p:nvSpPr>
          <p:cNvPr id="7" name="Rectangle 1"/>
          <p:cNvSpPr>
            <a:spLocks noChangeArrowheads="1"/>
          </p:cNvSpPr>
          <p:nvPr/>
        </p:nvSpPr>
        <p:spPr bwMode="auto">
          <a:xfrm>
            <a:off x="4071934" y="0"/>
            <a:ext cx="5072066" cy="67403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1. Храни нож в указанном месте с закрытым лезвием.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2. Не работай тупым и неисправным ножом.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3. Не держи нож лезвием вверх. Подавай нож товарищу ручкой вперед.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4. Стопку бумаги и картон разрезай по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фальцлинейке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с высоким бортиком.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5. При обстругивании реек держи руку выше лезвия. Резать можно только от себя.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6. Пользуйся ножом с закругленным лезвием. Не применяй складной нож с испорченным или слишком тугим шарниром.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pic>
        <p:nvPicPr>
          <p:cNvPr id="4099" name="Picture 3" descr="F:\анимация\школа 2\Копия Image000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348" y="2571744"/>
            <a:ext cx="1545502" cy="3474288"/>
          </a:xfrm>
          <a:prstGeom prst="rect">
            <a:avLst/>
          </a:prstGeom>
          <a:noFill/>
        </p:spPr>
      </p:pic>
      <p:pic>
        <p:nvPicPr>
          <p:cNvPr id="8" name="Picture 4" descr="F:\анимация\картинки\26.gif">
            <a:hlinkClick r:id="rId3" action="ppaction://hlinksldjump"/>
          </p:cNvPr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429520" y="6215082"/>
            <a:ext cx="1371600" cy="642918"/>
          </a:xfrm>
          <a:prstGeom prst="rect">
            <a:avLst/>
          </a:prstGeom>
          <a:noFill/>
        </p:spPr>
      </p:pic>
      <p:pic>
        <p:nvPicPr>
          <p:cNvPr id="9" name="Picture 2" descr="F:\анимация\23.gif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14348" y="1785926"/>
            <a:ext cx="2062163" cy="857860"/>
          </a:xfrm>
          <a:prstGeom prst="rect">
            <a:avLst/>
          </a:prstGeom>
          <a:noFill/>
        </p:spPr>
      </p:pic>
      <p:pic>
        <p:nvPicPr>
          <p:cNvPr id="2050" name="Picture 2" descr="F:\11 класс\1\Новая папка\Новая папка\созд . пр\kants06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643834" y="428604"/>
            <a:ext cx="1349384" cy="121444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>
                <a:solidFill>
                  <a:srgbClr val="FF0000"/>
                </a:solidFill>
              </a:rPr>
              <a:t>Т.Б.№6 </a:t>
            </a:r>
            <a:r>
              <a:rPr lang="ru-RU" dirty="0" smtClean="0"/>
              <a:t>Правила обращения с шилом.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>
              <a:buNone/>
            </a:pPr>
            <a:endParaRPr lang="ru-RU" dirty="0" smtClean="0"/>
          </a:p>
          <a:p>
            <a:r>
              <a:rPr lang="ru-RU" dirty="0" smtClean="0"/>
              <a:t>     1. Не пользуйся тонким длинным (канцелярским) шилом.</a:t>
            </a:r>
          </a:p>
          <a:p>
            <a:r>
              <a:rPr lang="ru-RU" dirty="0" smtClean="0"/>
              <a:t>     2. Используй шило только по назначению.</a:t>
            </a:r>
          </a:p>
          <a:p>
            <a:r>
              <a:rPr lang="ru-RU" dirty="0" smtClean="0"/>
              <a:t>     3. Не прокалывай шилом твердых предметов с гладкой поверхностью: пересохших желудей, шишек, ореховой скорлупы.</a:t>
            </a:r>
          </a:p>
          <a:p>
            <a:r>
              <a:rPr lang="ru-RU" dirty="0" smtClean="0"/>
              <a:t> </a:t>
            </a:r>
          </a:p>
          <a:p>
            <a:endParaRPr lang="ru-RU" dirty="0"/>
          </a:p>
        </p:txBody>
      </p:sp>
      <p:pic>
        <p:nvPicPr>
          <p:cNvPr id="5122" name="Picture 2" descr="F:\анимация\для мальчишек\432eda184bca610617bd3782f768242b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001024" y="928670"/>
            <a:ext cx="381000" cy="1905000"/>
          </a:xfrm>
          <a:prstGeom prst="rect">
            <a:avLst/>
          </a:prstGeom>
          <a:noFill/>
        </p:spPr>
      </p:pic>
      <p:pic>
        <p:nvPicPr>
          <p:cNvPr id="5123" name="Picture 3" descr="F:\анимация\картинки\0_22689_b4341c11_L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0" y="4429132"/>
            <a:ext cx="3381102" cy="1223959"/>
          </a:xfrm>
          <a:prstGeom prst="rect">
            <a:avLst/>
          </a:prstGeom>
          <a:noFill/>
        </p:spPr>
      </p:pic>
      <p:pic>
        <p:nvPicPr>
          <p:cNvPr id="6" name="Picture 4" descr="F:\анимация\картинки\26.gif">
            <a:hlinkClick r:id="rId4" action="ppaction://hlinksldjump"/>
          </p:cNvPr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429520" y="6000768"/>
            <a:ext cx="1371600" cy="685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ХНИКА БЕЗОПАСНОСТИ НА УРОКАХ ТРУДОВОГО ОБУЧЕНИЯ В НАЧАЛЬНЫХ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Метод проектов">
  <a:themeElements>
    <a:clrScheme name="Default Design 13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FFFF99"/>
      </a:accent1>
      <a:accent2>
        <a:srgbClr val="0000FF"/>
      </a:accent2>
      <a:accent3>
        <a:srgbClr val="FFFFFF"/>
      </a:accent3>
      <a:accent4>
        <a:srgbClr val="000000"/>
      </a:accent4>
      <a:accent5>
        <a:srgbClr val="FFFFCA"/>
      </a:accent5>
      <a:accent6>
        <a:srgbClr val="0000E7"/>
      </a:accent6>
      <a:hlink>
        <a:srgbClr val="99FF99"/>
      </a:hlink>
      <a:folHlink>
        <a:srgbClr val="FF66FF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99FF99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99FF99"/>
        </a:hlink>
        <a:folHlink>
          <a:srgbClr val="FF66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0000E7"/>
        </a:accent6>
        <a:hlink>
          <a:srgbClr val="99FF99"/>
        </a:hlink>
        <a:folHlink>
          <a:srgbClr val="FF66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C99FF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E2CAFF"/>
        </a:accent5>
        <a:accent6>
          <a:srgbClr val="0000E7"/>
        </a:accent6>
        <a:hlink>
          <a:srgbClr val="99FF99"/>
        </a:hlink>
        <a:folHlink>
          <a:srgbClr val="FF66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FF99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CAFFCA"/>
        </a:accent5>
        <a:accent6>
          <a:srgbClr val="0000E7"/>
        </a:accent6>
        <a:hlink>
          <a:srgbClr val="99FF99"/>
        </a:hlink>
        <a:folHlink>
          <a:srgbClr val="FF66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FF99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FFCA"/>
        </a:accent5>
        <a:accent6>
          <a:srgbClr val="0000E7"/>
        </a:accent6>
        <a:hlink>
          <a:srgbClr val="99FF99"/>
        </a:hlink>
        <a:folHlink>
          <a:srgbClr val="FF66F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Notebook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METALL plutonium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ТЕХНИКА БЕЗОПАСНОСТИ НА УРОКАХ ТРУДОВОГО ОБУЧЕНИЯ В НАЧАЛЬНЫХ</Template>
  <TotalTime>183</TotalTime>
  <Words>814</Words>
  <Application>Microsoft Office PowerPoint</Application>
  <PresentationFormat>Экран (4:3)</PresentationFormat>
  <Paragraphs>101</Paragraphs>
  <Slides>13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4</vt:i4>
      </vt:variant>
      <vt:variant>
        <vt:lpstr>Заголовки слайдов</vt:lpstr>
      </vt:variant>
      <vt:variant>
        <vt:i4>13</vt:i4>
      </vt:variant>
    </vt:vector>
  </HeadingPairs>
  <TitlesOfParts>
    <vt:vector size="17" baseType="lpstr">
      <vt:lpstr>ТЕХНИКА БЕЗОПАСНОСТИ НА УРОКАХ ТРУДОВОГО ОБУЧЕНИЯ В НАЧАЛЬНЫХ</vt:lpstr>
      <vt:lpstr>Метод проектов</vt:lpstr>
      <vt:lpstr>Notebook</vt:lpstr>
      <vt:lpstr>METALL plutonium</vt:lpstr>
      <vt:lpstr>ТЕХНИКА БЕЗОПАСНОСТИ НА УРОКАХ ТРУДОВОГО ОБУЧЕНИЯ В НАЧАЛЬНЫХ КЛАССАХ </vt:lpstr>
      <vt:lpstr>Слайд 2</vt:lpstr>
      <vt:lpstr>METALL</vt:lpstr>
      <vt:lpstr> Т.Б.№2 Правила обращения с ножницами. </vt:lpstr>
      <vt:lpstr>Запомни!</vt:lpstr>
      <vt:lpstr>   Т.Б.№3 Правила работы  с клеем.  </vt:lpstr>
      <vt:lpstr> Т.Б.№4 Правила обращения с иглами. </vt:lpstr>
      <vt:lpstr>Т.Б.№5 Правила обращения с ножом. </vt:lpstr>
      <vt:lpstr>  Т.Б.№6 Правила обращения с шилом. </vt:lpstr>
      <vt:lpstr>  Т.Б. №7 Правила обращения с циркулем. </vt:lpstr>
      <vt:lpstr>Т.Б.№8Правила безопасной работы с пластилином. </vt:lpstr>
      <vt:lpstr>Т.Б.№ 9</vt:lpstr>
      <vt:lpstr>Слайд 13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ТЕХНИКА БЕЗОПАСНОСТИ НА УРОКАХ ТРУДОВОГО ОБУЧЕНИЯ В НАЧАЛЬНЫХ КЛАССАХ </dc:title>
  <dc:creator>Елена</dc:creator>
  <cp:lastModifiedBy>Елена</cp:lastModifiedBy>
  <cp:revision>25</cp:revision>
  <dcterms:created xsi:type="dcterms:W3CDTF">2010-10-07T06:54:19Z</dcterms:created>
  <dcterms:modified xsi:type="dcterms:W3CDTF">2010-11-06T09:45:03Z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TC300076251049</vt:lpwstr>
  </property>
</Properties>
</file>