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71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42918"/>
            <a:ext cx="8186766" cy="550072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Мой край родной – мордовская земля!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Тебе слагаю песни я свои.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Люблю твои раздольные поля,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Суры и Мокши чистые струи,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Люблю твоих нарядов простоту,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Твои обряды, звучный твой язык,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Твоих сказаний смелую мечту,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Которой с детства я внимать привык.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Arial Black" pitchFamily="34" charset="0"/>
              </a:rPr>
              <a:t>ВОСЬМИКОНЕЧНАЯ ЗВЕЗДА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4" name="Содержимое 3" descr="clip_image00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8832" y="2267130"/>
            <a:ext cx="5986439" cy="34478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xema-vyshivki-peredni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516657" y="-840792"/>
            <a:ext cx="5923999" cy="83306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294783" y="-919788"/>
            <a:ext cx="6482997" cy="8643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РОГОВИДНЫЕ УЗОРЫ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4" name="Содержимое 3" descr="259843_html_55780cd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342906"/>
            <a:ext cx="4286279" cy="5214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5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405191"/>
            <a:ext cx="7841771" cy="58813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7286676" cy="54650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5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796752"/>
            <a:ext cx="4786346" cy="3589760"/>
          </a:xfrm>
        </p:spPr>
      </p:pic>
      <p:pic>
        <p:nvPicPr>
          <p:cNvPr id="7" name="Содержимое 6" descr="DSC015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42860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5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348706"/>
            <a:ext cx="4038600" cy="3028950"/>
          </a:xfrm>
        </p:spPr>
      </p:pic>
      <p:pic>
        <p:nvPicPr>
          <p:cNvPr id="7" name="Содержимое 6" descr="DSC015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690937" y="1299368"/>
            <a:ext cx="5905499" cy="4429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rial Black" pitchFamily="34" charset="0"/>
              </a:rPr>
              <a:t>S</a:t>
            </a:r>
            <a:r>
              <a:rPr lang="ru-RU" sz="4800" b="1" dirty="0" smtClean="0">
                <a:latin typeface="Arial Black" pitchFamily="34" charset="0"/>
              </a:rPr>
              <a:t>-</a:t>
            </a:r>
            <a:r>
              <a:rPr lang="ru-RU" sz="4800" b="1" dirty="0" err="1" smtClean="0">
                <a:latin typeface="Arial Black" pitchFamily="34" charset="0"/>
              </a:rPr>
              <a:t>овидные</a:t>
            </a:r>
            <a:r>
              <a:rPr lang="ru-RU" sz="4800" b="1" dirty="0" smtClean="0">
                <a:latin typeface="Arial Black" pitchFamily="34" charset="0"/>
              </a:rPr>
              <a:t> фигуры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4" name="Содержимое 3" descr="9149562b01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293421"/>
            <a:ext cx="3643337" cy="5460739"/>
          </a:xfrm>
        </p:spPr>
      </p:pic>
      <p:sp>
        <p:nvSpPr>
          <p:cNvPr id="5" name="Овал 4"/>
          <p:cNvSpPr/>
          <p:nvPr/>
        </p:nvSpPr>
        <p:spPr>
          <a:xfrm>
            <a:off x="4018147" y="2339501"/>
            <a:ext cx="714380" cy="100013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5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2531" y="357166"/>
            <a:ext cx="4762533" cy="3571900"/>
          </a:xfrm>
        </p:spPr>
      </p:pic>
      <p:pic>
        <p:nvPicPr>
          <p:cNvPr id="9" name="Содержимое 8" descr="DSC015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14282" y="2714620"/>
            <a:ext cx="5143536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3786214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CC0000"/>
                </a:solidFill>
                <a:latin typeface="Arno Pro Smbd" pitchFamily="18" charset="0"/>
              </a:rPr>
              <a:t>МОРДОВСКИЕ УЗОРЫ</a:t>
            </a:r>
            <a:endParaRPr lang="ru-RU" sz="8800" b="1" i="1" dirty="0">
              <a:solidFill>
                <a:srgbClr val="CC0000"/>
              </a:solidFill>
              <a:latin typeface="Arno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Ромб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6" name="Содержимое 5" descr="Ромб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1219" y="1600200"/>
            <a:ext cx="478156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омб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117615"/>
            <a:ext cx="73621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мб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91250"/>
            <a:ext cx="7029881" cy="6452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мб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646048"/>
            <a:ext cx="6357982" cy="58433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ЗИГЗАГ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5" name="Содержимое 4" descr="Зигзаг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1678"/>
            <a:ext cx="8229600" cy="285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Зигзаг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0800"/>
            <a:ext cx="7143800" cy="65655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игзаг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52112"/>
            <a:ext cx="6954496" cy="63915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59</Words>
  <Application>Microsoft Office PowerPoint</Application>
  <PresentationFormat>Экран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МОРДОВСКИЕ УЗОРЫ</vt:lpstr>
      <vt:lpstr>Ромб</vt:lpstr>
      <vt:lpstr>Слайд 4</vt:lpstr>
      <vt:lpstr>Слайд 5</vt:lpstr>
      <vt:lpstr>Слайд 6</vt:lpstr>
      <vt:lpstr>ЗИГЗАГ</vt:lpstr>
      <vt:lpstr>Слайд 8</vt:lpstr>
      <vt:lpstr>Слайд 9</vt:lpstr>
      <vt:lpstr>ВОСЬМИКОНЕЧНАЯ ЗВЕЗДА</vt:lpstr>
      <vt:lpstr>Слайд 11</vt:lpstr>
      <vt:lpstr>Слайд 12</vt:lpstr>
      <vt:lpstr>РОГОВИДНЫЕ УЗОРЫ</vt:lpstr>
      <vt:lpstr>Слайд 14</vt:lpstr>
      <vt:lpstr>Слайд 15</vt:lpstr>
      <vt:lpstr>Слайд 16</vt:lpstr>
      <vt:lpstr>Слайд 17</vt:lpstr>
      <vt:lpstr>S-овидные фигуры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МОРДОВСКИЕ УЗОРЫ</dc:title>
  <cp:lastModifiedBy>1</cp:lastModifiedBy>
  <cp:revision>24</cp:revision>
  <dcterms:modified xsi:type="dcterms:W3CDTF">2014-02-15T19:03:02Z</dcterms:modified>
</cp:coreProperties>
</file>