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6" r:id="rId2"/>
    <p:sldId id="259" r:id="rId3"/>
    <p:sldId id="260" r:id="rId4"/>
    <p:sldId id="261" r:id="rId5"/>
    <p:sldId id="262" r:id="rId6"/>
    <p:sldId id="263" r:id="rId7"/>
    <p:sldId id="265" r:id="rId8"/>
    <p:sldId id="266" r:id="rId9"/>
    <p:sldId id="267" r:id="rId10"/>
    <p:sldId id="270" r:id="rId11"/>
    <p:sldId id="269" r:id="rId12"/>
    <p:sldId id="271" r:id="rId13"/>
    <p:sldId id="272" r:id="rId14"/>
    <p:sldId id="274" r:id="rId15"/>
    <p:sldId id="268" r:id="rId16"/>
    <p:sldId id="281" r:id="rId17"/>
    <p:sldId id="282" r:id="rId18"/>
    <p:sldId id="283" r:id="rId19"/>
    <p:sldId id="275" r:id="rId20"/>
    <p:sldId id="276" r:id="rId21"/>
    <p:sldId id="277" r:id="rId2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22" autoAdjust="0"/>
  </p:normalViewPr>
  <p:slideViewPr>
    <p:cSldViewPr>
      <p:cViewPr varScale="1">
        <p:scale>
          <a:sx n="74" d="100"/>
          <a:sy n="74" d="100"/>
        </p:scale>
        <p:origin x="-141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r>
              <a:rPr lang="ru-RU"/>
              <a:t>Приложение 3</a:t>
            </a: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r>
              <a:rPr lang="ru-RU"/>
              <a:t>15.09.2010</a:t>
            </a:r>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98A277A-970A-457C-8F47-6C2746EE9D41}" type="slidenum">
              <a:rPr lang="ru-RU"/>
              <a:pPr>
                <a:defRPr/>
              </a:pPr>
              <a:t>‹#›</a:t>
            </a:fld>
            <a:endParaRPr lang="ru-RU"/>
          </a:p>
        </p:txBody>
      </p:sp>
    </p:spTree>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r>
              <a:rPr lang="ru-RU"/>
              <a:t>Приложение 3</a:t>
            </a: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r>
              <a:rPr lang="ru-RU"/>
              <a:t>15.09.2010</a:t>
            </a:r>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C30E4948-1B21-4E18-B5D9-DB8843819805}" type="slidenum">
              <a:rPr lang="ru-RU"/>
              <a:pPr>
                <a:defRPr/>
              </a:pPr>
              <a:t>‹#›</a:t>
            </a:fld>
            <a:endParaRPr lang="ru-RU"/>
          </a:p>
        </p:txBody>
      </p:sp>
    </p:spTree>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Образ слайда 1"/>
          <p:cNvSpPr>
            <a:spLocks noGrp="1" noRot="1" noChangeAspect="1"/>
          </p:cNvSpPr>
          <p:nvPr>
            <p:ph type="sldImg"/>
          </p:nvPr>
        </p:nvSpPr>
        <p:spPr bwMode="auto">
          <a:noFill/>
          <a:ln>
            <a:solidFill>
              <a:srgbClr val="000000"/>
            </a:solidFill>
            <a:miter lim="800000"/>
            <a:headEnd/>
            <a:tailEnd/>
          </a:ln>
        </p:spPr>
      </p:sp>
      <p:sp>
        <p:nvSpPr>
          <p:cNvPr id="1638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638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275719-6238-47C3-9E08-7084C4A3F9E3}" type="slidenum">
              <a:rPr lang="ru-RU">
                <a:cs typeface="Arial" charset="0"/>
              </a:rPr>
              <a:pPr fontAlgn="base">
                <a:spcBef>
                  <a:spcPct val="0"/>
                </a:spcBef>
                <a:spcAft>
                  <a:spcPct val="0"/>
                </a:spcAft>
              </a:pPr>
              <a:t>1</a:t>
            </a:fld>
            <a:endParaRPr lang="ru-RU">
              <a:cs typeface="Arial" charset="0"/>
            </a:endParaRPr>
          </a:p>
        </p:txBody>
      </p:sp>
      <p:sp>
        <p:nvSpPr>
          <p:cNvPr id="16388" name="Дата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ru-RU">
                <a:cs typeface="Arial" charset="0"/>
              </a:rPr>
              <a:t>15.09.2010</a:t>
            </a:r>
          </a:p>
        </p:txBody>
      </p:sp>
      <p:sp>
        <p:nvSpPr>
          <p:cNvPr id="16389" name="Верхний колонтитул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ru-RU">
                <a:cs typeface="Arial" charset="0"/>
              </a:rPr>
              <a:t>Приложение 3</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Заголовок 28"/>
          <p:cNvSpPr>
            <a:spLocks noGrp="1"/>
          </p:cNvSpPr>
          <p:nvPr>
            <p:ph type="ctrTitle"/>
          </p:nvPr>
        </p:nvSpPr>
        <p:spPr>
          <a:xfrm>
            <a:off x="381000" y="4853411"/>
            <a:ext cx="8458200" cy="1222375"/>
          </a:xfrm>
        </p:spPr>
        <p:txBody>
          <a:bodyPr anchor="t"/>
          <a:lstStyle/>
          <a:p>
            <a:r>
              <a:rPr lang="ru-RU" smtClean="0"/>
              <a:t>Образец заголовка</a:t>
            </a:r>
            <a:endParaRPr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15"/>
          <p:cNvSpPr>
            <a:spLocks noGrp="1"/>
          </p:cNvSpPr>
          <p:nvPr>
            <p:ph type="dt" sz="half" idx="10"/>
          </p:nvPr>
        </p:nvSpPr>
        <p:spPr/>
        <p:txBody>
          <a:bodyPr/>
          <a:lstStyle>
            <a:lvl1pPr>
              <a:defRPr smtClean="0"/>
            </a:lvl1pPr>
          </a:lstStyle>
          <a:p>
            <a:pPr>
              <a:defRPr/>
            </a:pPr>
            <a:fld id="{0038D2D6-8089-4421-B116-FE03E2B607D2}" type="datetime1">
              <a:rPr lang="ru-RU"/>
              <a:pPr>
                <a:defRPr/>
              </a:pPr>
              <a:t>05.02.2014</a:t>
            </a:fld>
            <a:endParaRPr lang="ru-RU"/>
          </a:p>
        </p:txBody>
      </p:sp>
      <p:sp>
        <p:nvSpPr>
          <p:cNvPr id="6" name="Нижний колонтитул 1"/>
          <p:cNvSpPr>
            <a:spLocks noGrp="1"/>
          </p:cNvSpPr>
          <p:nvPr>
            <p:ph type="ftr" sz="quarter" idx="11"/>
          </p:nvPr>
        </p:nvSpPr>
        <p:spPr/>
        <p:txBody>
          <a:bodyPr/>
          <a:lstStyle>
            <a:lvl1pPr>
              <a:defRPr/>
            </a:lvl1pPr>
          </a:lstStyle>
          <a:p>
            <a:pPr>
              <a:defRPr/>
            </a:pPr>
            <a:endParaRPr lang="ru-RU"/>
          </a:p>
        </p:txBody>
      </p:sp>
      <p:sp>
        <p:nvSpPr>
          <p:cNvPr id="7" name="Номер слайда 14"/>
          <p:cNvSpPr>
            <a:spLocks noGrp="1"/>
          </p:cNvSpPr>
          <p:nvPr>
            <p:ph type="sldNum" sz="quarter" idx="12"/>
          </p:nvPr>
        </p:nvSpPr>
        <p:spPr>
          <a:xfrm>
            <a:off x="8229600" y="6473825"/>
            <a:ext cx="758825" cy="247650"/>
          </a:xfrm>
        </p:spPr>
        <p:txBody>
          <a:bodyPr/>
          <a:lstStyle>
            <a:lvl1pPr>
              <a:defRPr smtClean="0"/>
            </a:lvl1pPr>
          </a:lstStyle>
          <a:p>
            <a:pPr>
              <a:defRPr/>
            </a:pPr>
            <a:fld id="{5E4B384D-C3F4-4DAE-9529-B2CDFD2D8435}"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pPr>
              <a:defRPr/>
            </a:pPr>
            <a:fld id="{DFB1E50F-FE00-4D19-8AF2-5A3AD2206C14}" type="datetime1">
              <a:rPr lang="ru-RU"/>
              <a:pPr>
                <a:defRPr/>
              </a:pPr>
              <a:t>05.02.2014</a:t>
            </a:fld>
            <a:endParaRPr lang="ru-RU"/>
          </a:p>
        </p:txBody>
      </p:sp>
      <p:sp>
        <p:nvSpPr>
          <p:cNvPr id="5" name="Нижний колонтитул 2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DB8C05AD-E163-4EF7-A30B-CB8D5678B97A}"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pPr>
              <a:defRPr/>
            </a:pPr>
            <a:fld id="{43F77929-B243-40D9-A41A-938D6AA43C81}" type="datetime1">
              <a:rPr lang="ru-RU"/>
              <a:pPr>
                <a:defRPr/>
              </a:pPr>
              <a:t>05.02.2014</a:t>
            </a:fld>
            <a:endParaRPr lang="ru-RU"/>
          </a:p>
        </p:txBody>
      </p:sp>
      <p:sp>
        <p:nvSpPr>
          <p:cNvPr id="5" name="Нижний колонтитул 2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C8D85EDC-FC40-4C6B-8CC8-11BC3C3F3D76}"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Содержимое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smtClean="0"/>
            </a:lvl1pPr>
          </a:lstStyle>
          <a:p>
            <a:pPr>
              <a:defRPr/>
            </a:pPr>
            <a:fld id="{083E59D9-DE0C-4CA3-849F-49E36582A434}" type="datetime1">
              <a:rPr lang="ru-RU"/>
              <a:pPr>
                <a:defRPr/>
              </a:pPr>
              <a:t>05.02.2014</a:t>
            </a:fld>
            <a:endParaRPr lang="ru-RU"/>
          </a:p>
        </p:txBody>
      </p:sp>
      <p:sp>
        <p:nvSpPr>
          <p:cNvPr id="5" name="Нижний колонтитул 18"/>
          <p:cNvSpPr>
            <a:spLocks noGrp="1"/>
          </p:cNvSpPr>
          <p:nvPr>
            <p:ph type="ftr" sz="quarter" idx="11"/>
          </p:nvPr>
        </p:nvSpPr>
        <p:spPr>
          <a:xfrm>
            <a:off x="3581400" y="76200"/>
            <a:ext cx="2895600" cy="288925"/>
          </a:xfrm>
        </p:spPr>
        <p:txBody>
          <a:bodyPr/>
          <a:lstStyle>
            <a:lvl1pPr>
              <a:defRPr/>
            </a:lvl1pPr>
          </a:lstStyle>
          <a:p>
            <a:pPr>
              <a:defRPr/>
            </a:pPr>
            <a:endParaRPr lang="ru-RU"/>
          </a:p>
        </p:txBody>
      </p:sp>
      <p:sp>
        <p:nvSpPr>
          <p:cNvPr id="6" name="Номер слайда 15"/>
          <p:cNvSpPr>
            <a:spLocks noGrp="1"/>
          </p:cNvSpPr>
          <p:nvPr>
            <p:ph type="sldNum" sz="quarter" idx="12"/>
          </p:nvPr>
        </p:nvSpPr>
        <p:spPr>
          <a:xfrm>
            <a:off x="8229600" y="6473825"/>
            <a:ext cx="758825" cy="247650"/>
          </a:xfrm>
        </p:spPr>
        <p:txBody>
          <a:bodyPr/>
          <a:lstStyle>
            <a:lvl1pPr>
              <a:defRPr smtClean="0"/>
            </a:lvl1pPr>
          </a:lstStyle>
          <a:p>
            <a:pPr>
              <a:defRPr/>
            </a:pPr>
            <a:fld id="{0C22EF59-1A37-424D-9AC8-B21EED345A2E}"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ru-RU" smtClean="0"/>
              <a:t>Образец заголовка</a:t>
            </a:r>
            <a:endParaRPr lang="en-US"/>
          </a:p>
        </p:txBody>
      </p:sp>
      <p:sp>
        <p:nvSpPr>
          <p:cNvPr id="5" name="Дата 18"/>
          <p:cNvSpPr>
            <a:spLocks noGrp="1"/>
          </p:cNvSpPr>
          <p:nvPr>
            <p:ph type="dt" sz="half" idx="10"/>
          </p:nvPr>
        </p:nvSpPr>
        <p:spPr/>
        <p:txBody>
          <a:bodyPr/>
          <a:lstStyle>
            <a:lvl1pPr>
              <a:defRPr smtClean="0"/>
            </a:lvl1pPr>
          </a:lstStyle>
          <a:p>
            <a:pPr>
              <a:defRPr/>
            </a:pPr>
            <a:fld id="{3E0812AE-27DC-472B-9B14-D43EFB3707BD}" type="datetime1">
              <a:rPr lang="ru-RU"/>
              <a:pPr>
                <a:defRPr/>
              </a:pPr>
              <a:t>05.02.2014</a:t>
            </a:fld>
            <a:endParaRPr lang="ru-RU"/>
          </a:p>
        </p:txBody>
      </p:sp>
      <p:sp>
        <p:nvSpPr>
          <p:cNvPr id="7" name="Нижний колонтитул 10"/>
          <p:cNvSpPr>
            <a:spLocks noGrp="1"/>
          </p:cNvSpPr>
          <p:nvPr>
            <p:ph type="ftr" sz="quarter" idx="11"/>
          </p:nvPr>
        </p:nvSpPr>
        <p:spPr/>
        <p:txBody>
          <a:bodyPr/>
          <a:lstStyle>
            <a:lvl1pPr>
              <a:defRPr/>
            </a:lvl1pPr>
          </a:lstStyle>
          <a:p>
            <a:pPr>
              <a:defRPr/>
            </a:pPr>
            <a:endParaRPr lang="ru-RU"/>
          </a:p>
        </p:txBody>
      </p:sp>
      <p:sp>
        <p:nvSpPr>
          <p:cNvPr id="9" name="Номер слайда 15"/>
          <p:cNvSpPr>
            <a:spLocks noGrp="1"/>
          </p:cNvSpPr>
          <p:nvPr>
            <p:ph type="sldNum" sz="quarter" idx="12"/>
          </p:nvPr>
        </p:nvSpPr>
        <p:spPr/>
        <p:txBody>
          <a:bodyPr/>
          <a:lstStyle>
            <a:lvl1pPr>
              <a:defRPr smtClean="0"/>
            </a:lvl1pPr>
          </a:lstStyle>
          <a:p>
            <a:pPr>
              <a:defRPr/>
            </a:pPr>
            <a:fld id="{4AC719D3-A050-4599-A9A9-4B2E53A97D97}"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0"/>
          <p:cNvSpPr>
            <a:spLocks noGrp="1"/>
          </p:cNvSpPr>
          <p:nvPr>
            <p:ph type="dt" sz="half" idx="10"/>
          </p:nvPr>
        </p:nvSpPr>
        <p:spPr/>
        <p:txBody>
          <a:bodyPr/>
          <a:lstStyle>
            <a:lvl1pPr>
              <a:defRPr/>
            </a:lvl1pPr>
          </a:lstStyle>
          <a:p>
            <a:pPr>
              <a:defRPr/>
            </a:pPr>
            <a:fld id="{06F197F9-CD5E-47F9-8A80-30D89C70062C}" type="datetime1">
              <a:rPr lang="ru-RU"/>
              <a:pPr>
                <a:defRPr/>
              </a:pPr>
              <a:t>05.02.2014</a:t>
            </a:fld>
            <a:endParaRPr lang="ru-RU"/>
          </a:p>
        </p:txBody>
      </p:sp>
      <p:sp>
        <p:nvSpPr>
          <p:cNvPr id="6" name="Нижний колонтитул 2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B7ADC3F7-A10F-4B88-AC3A-CD48D687CC9C}"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smtClean="0"/>
            </a:lvl1pPr>
          </a:lstStyle>
          <a:p>
            <a:pPr>
              <a:defRPr/>
            </a:pPr>
            <a:fld id="{54DFC8B2-05DB-4E78-B161-B8B6B74E7E5A}" type="datetime1">
              <a:rPr lang="ru-RU"/>
              <a:pPr>
                <a:defRPr/>
              </a:pPr>
              <a:t>05.02.2014</a:t>
            </a:fld>
            <a:endParaRPr lang="ru-RU"/>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a:xfrm>
            <a:off x="8229600" y="6477000"/>
            <a:ext cx="762000" cy="247650"/>
          </a:xfrm>
        </p:spPr>
        <p:txBody>
          <a:bodyPr/>
          <a:lstStyle>
            <a:lvl1pPr>
              <a:defRPr smtClean="0"/>
            </a:lvl1pPr>
          </a:lstStyle>
          <a:p>
            <a:pPr>
              <a:defRPr/>
            </a:pPr>
            <a:fld id="{B6984D5D-FBC4-4E5B-9D16-F22642DB2CFD}"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3" name="Дата 10"/>
          <p:cNvSpPr>
            <a:spLocks noGrp="1"/>
          </p:cNvSpPr>
          <p:nvPr>
            <p:ph type="dt" sz="half" idx="10"/>
          </p:nvPr>
        </p:nvSpPr>
        <p:spPr/>
        <p:txBody>
          <a:bodyPr/>
          <a:lstStyle>
            <a:lvl1pPr>
              <a:defRPr/>
            </a:lvl1pPr>
          </a:lstStyle>
          <a:p>
            <a:pPr>
              <a:defRPr/>
            </a:pPr>
            <a:fld id="{DFF21BC5-EEB4-4D89-A413-7F747E46D015}" type="datetime1">
              <a:rPr lang="ru-RU"/>
              <a:pPr>
                <a:defRPr/>
              </a:pPr>
              <a:t>05.02.2014</a:t>
            </a:fld>
            <a:endParaRPr lang="ru-RU"/>
          </a:p>
        </p:txBody>
      </p:sp>
      <p:sp>
        <p:nvSpPr>
          <p:cNvPr id="4" name="Нижний колонтитул 2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CC723188-1019-4E86-B5F0-4F8C0A8333EA}"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0"/>
          <p:cNvSpPr>
            <a:spLocks noGrp="1"/>
          </p:cNvSpPr>
          <p:nvPr>
            <p:ph type="dt" sz="half" idx="10"/>
          </p:nvPr>
        </p:nvSpPr>
        <p:spPr/>
        <p:txBody>
          <a:bodyPr/>
          <a:lstStyle>
            <a:lvl1pPr>
              <a:defRPr/>
            </a:lvl1pPr>
          </a:lstStyle>
          <a:p>
            <a:pPr>
              <a:defRPr/>
            </a:pPr>
            <a:fld id="{AAFBA983-E1DD-40CD-A6CB-E417EDC93283}" type="datetime1">
              <a:rPr lang="ru-RU"/>
              <a:pPr>
                <a:defRPr/>
              </a:pPr>
              <a:t>05.02.2014</a:t>
            </a:fld>
            <a:endParaRPr lang="ru-RU"/>
          </a:p>
        </p:txBody>
      </p:sp>
      <p:sp>
        <p:nvSpPr>
          <p:cNvPr id="3" name="Нижний колонтитул 27"/>
          <p:cNvSpPr>
            <a:spLocks noGrp="1"/>
          </p:cNvSpPr>
          <p:nvPr>
            <p:ph type="ftr" sz="quarter" idx="11"/>
          </p:nvPr>
        </p:nvSpPr>
        <p:spPr/>
        <p:txBody>
          <a:bodyPr/>
          <a:lstStyle>
            <a:lvl1pPr>
              <a:defRPr/>
            </a:lvl1pPr>
          </a:lstStyle>
          <a:p>
            <a:pPr>
              <a:defRPr/>
            </a:pPr>
            <a:endParaRPr lang="ru-RU"/>
          </a:p>
        </p:txBody>
      </p:sp>
      <p:sp>
        <p:nvSpPr>
          <p:cNvPr id="4" name="Номер слайда 4"/>
          <p:cNvSpPr>
            <a:spLocks noGrp="1"/>
          </p:cNvSpPr>
          <p:nvPr>
            <p:ph type="sldNum" sz="quarter" idx="12"/>
          </p:nvPr>
        </p:nvSpPr>
        <p:spPr/>
        <p:txBody>
          <a:bodyPr/>
          <a:lstStyle>
            <a:lvl1pPr>
              <a:defRPr/>
            </a:lvl1pPr>
          </a:lstStyle>
          <a:p>
            <a:pPr>
              <a:defRPr/>
            </a:pPr>
            <a:fld id="{D8BBC717-3F64-44AB-884D-C32BF4F49E61}"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smtClean="0"/>
            </a:lvl1pPr>
          </a:lstStyle>
          <a:p>
            <a:pPr>
              <a:defRPr/>
            </a:pPr>
            <a:fld id="{33DB5C4E-D615-4EF2-8747-8F406CD66479}" type="datetime1">
              <a:rPr lang="ru-RU"/>
              <a:pPr>
                <a:defRPr/>
              </a:pPr>
              <a:t>05.02.2014</a:t>
            </a:fld>
            <a:endParaRPr lang="ru-RU"/>
          </a:p>
        </p:txBody>
      </p:sp>
      <p:sp>
        <p:nvSpPr>
          <p:cNvPr id="7" name="Нижний колонтитул 28"/>
          <p:cNvSpPr>
            <a:spLocks noGrp="1"/>
          </p:cNvSpPr>
          <p:nvPr>
            <p:ph type="ftr" sz="quarter" idx="11"/>
          </p:nvPr>
        </p:nvSpPr>
        <p:spPr/>
        <p:txBody>
          <a:bodyPr/>
          <a:lstStyle>
            <a:lvl1pPr>
              <a:defRPr/>
            </a:lvl1pPr>
          </a:lstStyle>
          <a:p>
            <a:pPr>
              <a:defRPr/>
            </a:pPr>
            <a:endParaRPr lang="ru-RU"/>
          </a:p>
        </p:txBody>
      </p:sp>
      <p:sp>
        <p:nvSpPr>
          <p:cNvPr id="8" name="Номер слайда 6"/>
          <p:cNvSpPr>
            <a:spLocks noGrp="1"/>
          </p:cNvSpPr>
          <p:nvPr>
            <p:ph type="sldNum" sz="quarter" idx="12"/>
          </p:nvPr>
        </p:nvSpPr>
        <p:spPr/>
        <p:txBody>
          <a:bodyPr/>
          <a:lstStyle>
            <a:lvl1pPr>
              <a:defRPr smtClean="0"/>
            </a:lvl1pPr>
          </a:lstStyle>
          <a:p>
            <a:pPr>
              <a:defRPr/>
            </a:pPr>
            <a:fld id="{71449FB3-1244-4E2A-9629-7D69BF5684E9}"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0"/>
          <p:cNvSpPr>
            <a:spLocks noGrp="1"/>
          </p:cNvSpPr>
          <p:nvPr>
            <p:ph type="dt" sz="half" idx="10"/>
          </p:nvPr>
        </p:nvSpPr>
        <p:spPr/>
        <p:txBody>
          <a:bodyPr/>
          <a:lstStyle>
            <a:lvl1pPr>
              <a:defRPr/>
            </a:lvl1pPr>
          </a:lstStyle>
          <a:p>
            <a:pPr>
              <a:defRPr/>
            </a:pPr>
            <a:fld id="{71D28F57-060B-4878-B0DD-1B49D545075D}" type="datetime1">
              <a:rPr lang="ru-RU"/>
              <a:pPr>
                <a:defRPr/>
              </a:pPr>
              <a:t>05.02.2014</a:t>
            </a:fld>
            <a:endParaRPr lang="ru-RU"/>
          </a:p>
        </p:txBody>
      </p:sp>
      <p:sp>
        <p:nvSpPr>
          <p:cNvPr id="6" name="Нижний колонтитул 2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pPr>
              <a:defRPr/>
            </a:pPr>
            <a:fld id="{359DE0AB-5C5A-4A74-AC33-01377D332F3E}"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6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9" name="Текст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smtClean="0">
                <a:solidFill>
                  <a:schemeClr val="accent1">
                    <a:shade val="75000"/>
                  </a:schemeClr>
                </a:solidFill>
                <a:latin typeface="+mn-lt"/>
                <a:cs typeface="+mn-cs"/>
              </a:defRPr>
            </a:lvl1pPr>
          </a:lstStyle>
          <a:p>
            <a:pPr>
              <a:defRPr/>
            </a:pPr>
            <a:fld id="{A8D6E3FD-C9B5-4EDC-B59C-55051B98E9C7}" type="datetime1">
              <a:rPr lang="ru-RU"/>
              <a:pPr>
                <a:defRPr/>
              </a:pPr>
              <a:t>05.02.2014</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smtClean="0">
                <a:solidFill>
                  <a:schemeClr val="accent1">
                    <a:shade val="75000"/>
                  </a:schemeClr>
                </a:solidFill>
                <a:latin typeface="+mn-lt"/>
                <a:cs typeface="+mn-cs"/>
              </a:defRPr>
            </a:lvl1pPr>
          </a:lstStyle>
          <a:p>
            <a:pPr>
              <a:defRPr/>
            </a:pPr>
            <a:fld id="{C98DA17B-A058-46AC-A1F5-9BE79DA72552}" type="slidenum">
              <a:rPr lang="ru-RU"/>
              <a:pPr>
                <a:defRPr/>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lang="ru-RU" smtClean="0"/>
              <a:t>Образец заголовка</a:t>
            </a:r>
            <a:endParaRPr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1" r:id="rId4"/>
    <p:sldLayoutId id="2147483675" r:id="rId5"/>
    <p:sldLayoutId id="2147483670" r:id="rId6"/>
    <p:sldLayoutId id="2147483669" r:id="rId7"/>
    <p:sldLayoutId id="2147483676" r:id="rId8"/>
    <p:sldLayoutId id="2147483668" r:id="rId9"/>
    <p:sldLayoutId id="2147483667" r:id="rId10"/>
    <p:sldLayoutId id="2147483666" r:id="rId11"/>
  </p:sldLayoutIdLst>
  <p:hf hdr="0" ftr="0" dt="0"/>
  <p:txStyles>
    <p:titleStyle>
      <a:lvl1pPr algn="l" rtl="0"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itchFamily="34" charset="0"/>
        </a:defRPr>
      </a:lvl2pPr>
      <a:lvl3pPr algn="l" rtl="0" fontAlgn="base">
        <a:spcBef>
          <a:spcPct val="0"/>
        </a:spcBef>
        <a:spcAft>
          <a:spcPct val="0"/>
        </a:spcAft>
        <a:defRPr sz="3600">
          <a:solidFill>
            <a:schemeClr val="tx2"/>
          </a:solidFill>
          <a:latin typeface="Franklin Gothic Medium" pitchFamily="34" charset="0"/>
        </a:defRPr>
      </a:lvl3pPr>
      <a:lvl4pPr algn="l" rtl="0" fontAlgn="base">
        <a:spcBef>
          <a:spcPct val="0"/>
        </a:spcBef>
        <a:spcAft>
          <a:spcPct val="0"/>
        </a:spcAft>
        <a:defRPr sz="3600">
          <a:solidFill>
            <a:schemeClr val="tx2"/>
          </a:solidFill>
          <a:latin typeface="Franklin Gothic Medium" pitchFamily="34" charset="0"/>
        </a:defRPr>
      </a:lvl4pPr>
      <a:lvl5pPr algn="l" rtl="0" fontAlgn="base">
        <a:spcBef>
          <a:spcPct val="0"/>
        </a:spcBef>
        <a:spcAft>
          <a:spcPct val="0"/>
        </a:spcAft>
        <a:defRPr sz="3600">
          <a:solidFill>
            <a:schemeClr val="tx2"/>
          </a:solidFill>
          <a:latin typeface="Franklin Gothic Medium" pitchFamily="34" charset="0"/>
        </a:defRPr>
      </a:lvl5pPr>
      <a:lvl6pPr marL="457200" algn="l" rtl="0" eaLnBrk="1" fontAlgn="base" hangingPunct="1">
        <a:spcBef>
          <a:spcPct val="0"/>
        </a:spcBef>
        <a:spcAft>
          <a:spcPct val="0"/>
        </a:spcAft>
        <a:defRPr sz="3600">
          <a:solidFill>
            <a:schemeClr val="tx2"/>
          </a:solidFill>
          <a:latin typeface="Franklin Gothic Medium" pitchFamily="34" charset="0"/>
        </a:defRPr>
      </a:lvl6pPr>
      <a:lvl7pPr marL="914400" algn="l" rtl="0" eaLnBrk="1" fontAlgn="base" hangingPunct="1">
        <a:spcBef>
          <a:spcPct val="0"/>
        </a:spcBef>
        <a:spcAft>
          <a:spcPct val="0"/>
        </a:spcAft>
        <a:defRPr sz="3600">
          <a:solidFill>
            <a:schemeClr val="tx2"/>
          </a:solidFill>
          <a:latin typeface="Franklin Gothic Medium" pitchFamily="34" charset="0"/>
        </a:defRPr>
      </a:lvl7pPr>
      <a:lvl8pPr marL="1371600" algn="l" rtl="0" eaLnBrk="1" fontAlgn="base" hangingPunct="1">
        <a:spcBef>
          <a:spcPct val="0"/>
        </a:spcBef>
        <a:spcAft>
          <a:spcPct val="0"/>
        </a:spcAft>
        <a:defRPr sz="3600">
          <a:solidFill>
            <a:schemeClr val="tx2"/>
          </a:solidFill>
          <a:latin typeface="Franklin Gothic Medium" pitchFamily="34" charset="0"/>
        </a:defRPr>
      </a:lvl8pPr>
      <a:lvl9pPr marL="1828800" algn="l" rtl="0" eaLnBrk="1" fontAlgn="base" hangingPunct="1">
        <a:spcBef>
          <a:spcPct val="0"/>
        </a:spcBef>
        <a:spcAft>
          <a:spcPct val="0"/>
        </a:spcAft>
        <a:defRPr sz="3600">
          <a:solidFill>
            <a:schemeClr val="tx2"/>
          </a:solidFill>
          <a:latin typeface="Franklin Gothic Medium" pitchFamily="34" charset="0"/>
        </a:defRPr>
      </a:lvl9pPr>
    </p:titleStyle>
    <p:bodyStyle>
      <a:lvl1pPr marL="342900" indent="-342900" algn="l" rtl="0" fontAlgn="base">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3"/>
          <p:cNvSpPr txBox="1">
            <a:spLocks noChangeArrowheads="1"/>
          </p:cNvSpPr>
          <p:nvPr/>
        </p:nvSpPr>
        <p:spPr bwMode="auto">
          <a:xfrm>
            <a:off x="1071563" y="428625"/>
            <a:ext cx="7429500" cy="396875"/>
          </a:xfrm>
          <a:prstGeom prst="rect">
            <a:avLst/>
          </a:prstGeom>
          <a:noFill/>
          <a:ln w="9525">
            <a:noFill/>
            <a:miter lim="800000"/>
            <a:headEnd/>
            <a:tailEnd/>
          </a:ln>
        </p:spPr>
        <p:txBody>
          <a:bodyPr>
            <a:spAutoFit/>
          </a:bodyPr>
          <a:lstStyle/>
          <a:p>
            <a:pPr algn="ctr"/>
            <a:r>
              <a:rPr lang="ru-RU" sz="2000"/>
              <a:t>СПБ ГБПОУ «Автомеханический лицей»</a:t>
            </a:r>
          </a:p>
        </p:txBody>
      </p:sp>
      <p:sp>
        <p:nvSpPr>
          <p:cNvPr id="5" name="TextBox 4"/>
          <p:cNvSpPr txBox="1"/>
          <p:nvPr/>
        </p:nvSpPr>
        <p:spPr>
          <a:xfrm>
            <a:off x="714375" y="2286000"/>
            <a:ext cx="8215313" cy="1066800"/>
          </a:xfrm>
          <a:prstGeom prst="rect">
            <a:avLst/>
          </a:prstGeom>
          <a:noFill/>
        </p:spPr>
        <p:txBody>
          <a:bodyPr>
            <a:spAutoFit/>
          </a:bodyPr>
          <a:lstStyle/>
          <a:p>
            <a:pPr algn="ctr"/>
            <a:r>
              <a:rPr lang="ru-RU" sz="3200" b="1">
                <a:solidFill>
                  <a:srgbClr val="603B14"/>
                </a:solidFill>
                <a:latin typeface="Franklin Gothic Book" pitchFamily="34" charset="0"/>
              </a:rPr>
              <a:t>Тема урока: </a:t>
            </a:r>
          </a:p>
          <a:p>
            <a:pPr algn="ctr"/>
            <a:r>
              <a:rPr lang="ru-RU" sz="3200" b="1">
                <a:solidFill>
                  <a:srgbClr val="603B14"/>
                </a:solidFill>
                <a:latin typeface="Franklin Gothic Book" pitchFamily="34" charset="0"/>
              </a:rPr>
              <a:t>«Разметка </a:t>
            </a:r>
            <a:r>
              <a:rPr lang="ru-RU" sz="3200" b="1">
                <a:solidFill>
                  <a:srgbClr val="603B14"/>
                </a:solidFill>
              </a:rPr>
              <a:t>металла</a:t>
            </a:r>
            <a:r>
              <a:rPr lang="ru-RU" sz="3200" b="1">
                <a:solidFill>
                  <a:srgbClr val="603B14"/>
                </a:solidFill>
                <a:latin typeface="Franklin Gothic Book" pitchFamily="34" charset="0"/>
              </a:rPr>
              <a:t>»</a:t>
            </a:r>
          </a:p>
        </p:txBody>
      </p:sp>
      <p:sp>
        <p:nvSpPr>
          <p:cNvPr id="15363" name="TextBox 5"/>
          <p:cNvSpPr txBox="1">
            <a:spLocks noChangeArrowheads="1"/>
          </p:cNvSpPr>
          <p:nvPr/>
        </p:nvSpPr>
        <p:spPr bwMode="auto">
          <a:xfrm>
            <a:off x="1692275" y="4724400"/>
            <a:ext cx="7200900" cy="396875"/>
          </a:xfrm>
          <a:prstGeom prst="rect">
            <a:avLst/>
          </a:prstGeom>
          <a:noFill/>
          <a:ln w="9525">
            <a:noFill/>
            <a:miter lim="800000"/>
            <a:headEnd/>
            <a:tailEnd/>
          </a:ln>
        </p:spPr>
        <p:txBody>
          <a:bodyPr>
            <a:spAutoFit/>
          </a:bodyPr>
          <a:lstStyle/>
          <a:p>
            <a:r>
              <a:rPr lang="ru-RU" sz="2000" b="1">
                <a:latin typeface="Franklin Gothic Book" pitchFamily="34" charset="0"/>
              </a:rPr>
              <a:t>Мастер производственного обучения: </a:t>
            </a:r>
            <a:r>
              <a:rPr lang="ru-RU" sz="2000" b="1"/>
              <a:t>Дубровина</a:t>
            </a:r>
            <a:r>
              <a:rPr lang="ru-RU" sz="2000" b="1">
                <a:latin typeface="Franklin Gothic Book" pitchFamily="34" charset="0"/>
              </a:rPr>
              <a:t> </a:t>
            </a:r>
            <a:r>
              <a:rPr lang="ru-RU" sz="2000" b="1"/>
              <a:t>А.О.</a:t>
            </a:r>
          </a:p>
        </p:txBody>
      </p:sp>
      <p:sp>
        <p:nvSpPr>
          <p:cNvPr id="15364" name="Номер слайда 6"/>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1EAE77DB-BAFB-4280-8392-416A0D3E1C90}" type="slidenum">
              <a:rPr lang="ru-RU" sz="2000" b="1">
                <a:solidFill>
                  <a:schemeClr val="tx1"/>
                </a:solidFill>
                <a:cs typeface="Arial" charset="0"/>
              </a:rPr>
              <a:pPr fontAlgn="base">
                <a:spcBef>
                  <a:spcPct val="0"/>
                </a:spcBef>
                <a:spcAft>
                  <a:spcPct val="0"/>
                </a:spcAft>
              </a:pPr>
              <a:t>1</a:t>
            </a:fld>
            <a:endParaRPr lang="ru-RU" sz="2000" b="1">
              <a:solidFill>
                <a:schemeClr val="tx1"/>
              </a:solidFill>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686800" cy="838200"/>
          </a:xfrm>
        </p:spPr>
        <p:txBody>
          <a:bodyPr/>
          <a:lstStyle/>
          <a:p>
            <a:pPr algn="ctr">
              <a:defRPr/>
            </a:pPr>
            <a:r>
              <a:rPr lang="ru-RU" dirty="0" smtClean="0"/>
              <a:t>Вводный инструктаж</a:t>
            </a:r>
            <a:endParaRPr lang="ru-RU" dirty="0"/>
          </a:p>
        </p:txBody>
      </p:sp>
      <p:sp>
        <p:nvSpPr>
          <p:cNvPr id="29698" name="TextBox 3"/>
          <p:cNvSpPr txBox="1">
            <a:spLocks noChangeArrowheads="1"/>
          </p:cNvSpPr>
          <p:nvPr/>
        </p:nvSpPr>
        <p:spPr bwMode="auto">
          <a:xfrm>
            <a:off x="1643063" y="1428750"/>
            <a:ext cx="6173787" cy="461963"/>
          </a:xfrm>
          <a:prstGeom prst="rect">
            <a:avLst/>
          </a:prstGeom>
          <a:noFill/>
          <a:ln w="9525">
            <a:noFill/>
            <a:miter lim="800000"/>
            <a:headEnd/>
            <a:tailEnd/>
          </a:ln>
        </p:spPr>
        <p:txBody>
          <a:bodyPr wrap="none">
            <a:spAutoFit/>
          </a:bodyPr>
          <a:lstStyle/>
          <a:p>
            <a:r>
              <a:rPr lang="ru-RU" sz="2400" b="1">
                <a:latin typeface="Franklin Gothic Book" pitchFamily="34" charset="0"/>
              </a:rPr>
              <a:t>Инструмент для плоскостной разметки</a:t>
            </a:r>
          </a:p>
        </p:txBody>
      </p:sp>
      <p:sp>
        <p:nvSpPr>
          <p:cNvPr id="6" name="Прямоугольник 5"/>
          <p:cNvSpPr/>
          <p:nvPr/>
        </p:nvSpPr>
        <p:spPr>
          <a:xfrm>
            <a:off x="4357688" y="2643188"/>
            <a:ext cx="4572000" cy="3416300"/>
          </a:xfrm>
          <a:prstGeom prst="rect">
            <a:avLst/>
          </a:prstGeom>
        </p:spPr>
        <p:txBody>
          <a:bodyPr>
            <a:spAutoFit/>
          </a:bodyPr>
          <a:lstStyle/>
          <a:p>
            <a:pPr fontAlgn="auto">
              <a:spcBef>
                <a:spcPts val="0"/>
              </a:spcBef>
              <a:spcAft>
                <a:spcPts val="0"/>
              </a:spcAft>
              <a:defRPr/>
            </a:pPr>
            <a:r>
              <a:rPr lang="ru-RU" sz="2400" b="1" dirty="0">
                <a:solidFill>
                  <a:schemeClr val="accent6">
                    <a:lumMod val="50000"/>
                  </a:schemeClr>
                </a:solidFill>
                <a:latin typeface="+mn-lt"/>
                <a:cs typeface="+mn-cs"/>
              </a:rPr>
              <a:t>Кернер</a:t>
            </a:r>
            <a:r>
              <a:rPr lang="ru-RU" sz="2400" dirty="0">
                <a:solidFill>
                  <a:schemeClr val="accent6">
                    <a:lumMod val="50000"/>
                  </a:schemeClr>
                </a:solidFill>
                <a:latin typeface="+mn-lt"/>
                <a:cs typeface="+mn-cs"/>
              </a:rPr>
              <a:t>.  </a:t>
            </a:r>
            <a:r>
              <a:rPr lang="ru-RU" sz="2400" dirty="0">
                <a:latin typeface="+mn-lt"/>
                <a:cs typeface="+mn-cs"/>
              </a:rPr>
              <a:t>Применяется для нанесения углублений (меток) на предварительно размеченных линиях. Углубления делаются для того, чтобы эти линии были отчетливо видны и не стирались в процессе обработки детали.</a:t>
            </a:r>
            <a:endParaRPr lang="ru-RU" sz="2400" dirty="0">
              <a:latin typeface="+mn-lt"/>
              <a:cs typeface="+mn-cs"/>
            </a:endParaRPr>
          </a:p>
        </p:txBody>
      </p:sp>
      <p:pic>
        <p:nvPicPr>
          <p:cNvPr id="29700"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57188" y="2500313"/>
            <a:ext cx="3790950" cy="1562100"/>
          </a:xfrm>
          <a:prstGeom prst="rect">
            <a:avLst/>
          </a:prstGeom>
          <a:noFill/>
          <a:ln w="9525">
            <a:noFill/>
            <a:miter lim="800000"/>
            <a:headEnd/>
            <a:tailEnd/>
          </a:ln>
        </p:spPr>
      </p:pic>
      <p:pic>
        <p:nvPicPr>
          <p:cNvPr id="29701"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143000" y="4357688"/>
            <a:ext cx="2566988" cy="1614487"/>
          </a:xfrm>
          <a:prstGeom prst="rect">
            <a:avLst/>
          </a:prstGeom>
          <a:noFill/>
          <a:ln w="9525">
            <a:noFill/>
            <a:miter lim="800000"/>
            <a:headEnd/>
            <a:tailEnd/>
          </a:ln>
        </p:spPr>
      </p:pic>
      <p:sp>
        <p:nvSpPr>
          <p:cNvPr id="29702" name="Номер слайда 6"/>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F8741556-0E0B-447E-8213-BB5C0ED5DD4A}" type="slidenum">
              <a:rPr lang="ru-RU" sz="2000" b="1">
                <a:solidFill>
                  <a:schemeClr val="tx1"/>
                </a:solidFill>
                <a:cs typeface="Arial" charset="0"/>
              </a:rPr>
              <a:pPr fontAlgn="base">
                <a:spcBef>
                  <a:spcPct val="0"/>
                </a:spcBef>
                <a:spcAft>
                  <a:spcPct val="0"/>
                </a:spcAft>
              </a:pPr>
              <a:t>10</a:t>
            </a:fld>
            <a:endParaRPr lang="ru-RU" sz="2000" b="1">
              <a:solidFill>
                <a:schemeClr val="tx1"/>
              </a:solidFill>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686800" cy="838200"/>
          </a:xfrm>
        </p:spPr>
        <p:txBody>
          <a:bodyPr/>
          <a:lstStyle/>
          <a:p>
            <a:pPr algn="ctr">
              <a:defRPr/>
            </a:pPr>
            <a:r>
              <a:rPr lang="ru-RU" dirty="0" smtClean="0"/>
              <a:t>Вводный инструктаж</a:t>
            </a:r>
            <a:endParaRPr lang="ru-RU" dirty="0"/>
          </a:p>
        </p:txBody>
      </p:sp>
      <p:sp>
        <p:nvSpPr>
          <p:cNvPr id="4" name="TextBox 3"/>
          <p:cNvSpPr txBox="1"/>
          <p:nvPr/>
        </p:nvSpPr>
        <p:spPr>
          <a:xfrm>
            <a:off x="2428875" y="1357313"/>
            <a:ext cx="4164013" cy="400050"/>
          </a:xfrm>
          <a:prstGeom prst="rect">
            <a:avLst/>
          </a:prstGeom>
          <a:noFill/>
        </p:spPr>
        <p:txBody>
          <a:bodyPr wrap="none">
            <a:spAutoFit/>
          </a:bodyPr>
          <a:lstStyle/>
          <a:p>
            <a:pPr fontAlgn="auto">
              <a:spcBef>
                <a:spcPts val="0"/>
              </a:spcBef>
              <a:spcAft>
                <a:spcPts val="0"/>
              </a:spcAft>
              <a:defRPr/>
            </a:pPr>
            <a:r>
              <a:rPr lang="ru-RU" sz="2000" b="1" dirty="0">
                <a:solidFill>
                  <a:schemeClr val="accent6">
                    <a:lumMod val="50000"/>
                  </a:schemeClr>
                </a:solidFill>
                <a:latin typeface="+mn-lt"/>
                <a:cs typeface="+mn-cs"/>
              </a:rPr>
              <a:t>Приемы плоскостной разметки</a:t>
            </a:r>
            <a:endParaRPr lang="ru-RU" sz="2000" b="1" dirty="0">
              <a:solidFill>
                <a:schemeClr val="accent6">
                  <a:lumMod val="50000"/>
                </a:schemeClr>
              </a:solidFill>
              <a:latin typeface="+mn-lt"/>
              <a:cs typeface="+mn-cs"/>
            </a:endParaRPr>
          </a:p>
        </p:txBody>
      </p:sp>
      <p:pic>
        <p:nvPicPr>
          <p:cNvPr id="30723" name="Picture 3" descr="D:\Users\Алексей\Pictures\2.jpg"/>
          <p:cNvPicPr>
            <a:picLocks noChangeAspect="1" noChangeArrowheads="1"/>
          </p:cNvPicPr>
          <p:nvPr/>
        </p:nvPicPr>
        <p:blipFill>
          <a:blip r:embed="rId2">
            <a:clrChange>
              <a:clrFrom>
                <a:srgbClr val="FFFFFF"/>
              </a:clrFrom>
              <a:clrTo>
                <a:srgbClr val="FFFFFF">
                  <a:alpha val="0"/>
                </a:srgbClr>
              </a:clrTo>
            </a:clrChange>
          </a:blip>
          <a:srcRect r="14063"/>
          <a:stretch>
            <a:fillRect/>
          </a:stretch>
        </p:blipFill>
        <p:spPr bwMode="auto">
          <a:xfrm>
            <a:off x="1000125" y="1857375"/>
            <a:ext cx="7143750" cy="5000625"/>
          </a:xfrm>
          <a:prstGeom prst="rect">
            <a:avLst/>
          </a:prstGeom>
          <a:noFill/>
          <a:ln w="9525">
            <a:noFill/>
            <a:miter lim="800000"/>
            <a:headEnd/>
            <a:tailEnd/>
          </a:ln>
        </p:spPr>
      </p:pic>
      <p:sp>
        <p:nvSpPr>
          <p:cNvPr id="30724" name="Номер слайда 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4D38C7F4-609A-440B-AEB0-DE21EAC3C925}" type="slidenum">
              <a:rPr lang="ru-RU" sz="2000" b="1">
                <a:solidFill>
                  <a:schemeClr val="tx1"/>
                </a:solidFill>
                <a:cs typeface="Arial" charset="0"/>
              </a:rPr>
              <a:pPr fontAlgn="base">
                <a:spcBef>
                  <a:spcPct val="0"/>
                </a:spcBef>
                <a:spcAft>
                  <a:spcPct val="0"/>
                </a:spcAft>
              </a:pPr>
              <a:t>11</a:t>
            </a:fld>
            <a:endParaRPr lang="ru-RU" sz="2000" b="1">
              <a:solidFill>
                <a:schemeClr val="tx1"/>
              </a:solidFill>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686800" cy="838200"/>
          </a:xfrm>
        </p:spPr>
        <p:txBody>
          <a:bodyPr/>
          <a:lstStyle/>
          <a:p>
            <a:pPr algn="ctr">
              <a:defRPr/>
            </a:pPr>
            <a:r>
              <a:rPr lang="ru-RU" dirty="0" smtClean="0"/>
              <a:t>Вводный инструктаж</a:t>
            </a:r>
            <a:endParaRPr lang="ru-RU" dirty="0"/>
          </a:p>
        </p:txBody>
      </p:sp>
      <p:sp>
        <p:nvSpPr>
          <p:cNvPr id="31746" name="Прямоугольник 4"/>
          <p:cNvSpPr>
            <a:spLocks noChangeArrowheads="1"/>
          </p:cNvSpPr>
          <p:nvPr/>
        </p:nvSpPr>
        <p:spPr bwMode="auto">
          <a:xfrm>
            <a:off x="4143375" y="1143000"/>
            <a:ext cx="5000625" cy="5586413"/>
          </a:xfrm>
          <a:prstGeom prst="rect">
            <a:avLst/>
          </a:prstGeom>
          <a:noFill/>
          <a:ln w="9525">
            <a:noFill/>
            <a:miter lim="800000"/>
            <a:headEnd/>
            <a:tailEnd/>
          </a:ln>
        </p:spPr>
        <p:txBody>
          <a:bodyPr>
            <a:spAutoFit/>
          </a:bodyPr>
          <a:lstStyle/>
          <a:p>
            <a:r>
              <a:rPr lang="ru-RU" sz="2100">
                <a:latin typeface="Franklin Gothic Book" pitchFamily="34" charset="0"/>
              </a:rPr>
              <a:t>При нанесении разметочных линий чертилкой пользуются так же, как карандашом, т. е. держат ее правой рукой, плотно прижимают к линейке или угольнику и с небольшим наклоном в сторону движения проводят линии. Вторично проводить линии по тому же месту не разрешается. </a:t>
            </a:r>
          </a:p>
          <a:p>
            <a:r>
              <a:rPr lang="ru-RU" sz="2100">
                <a:latin typeface="Franklin Gothic Book" pitchFamily="34" charset="0"/>
              </a:rPr>
              <a:t>При работе кернер берут тремя пальцами, ставят острым концом точно на риску. Сначала нужно наклонить кернер от себя и плотно прижать его к намеченной точке, после этого поставить вертикально и наносить по нему легкие удары молотком весом 100-200 г.</a:t>
            </a:r>
          </a:p>
        </p:txBody>
      </p:sp>
      <p:pic>
        <p:nvPicPr>
          <p:cNvPr id="31747" name="Picture 2"/>
          <p:cNvPicPr>
            <a:picLocks noChangeAspect="1" noChangeArrowheads="1"/>
          </p:cNvPicPr>
          <p:nvPr/>
        </p:nvPicPr>
        <p:blipFill>
          <a:blip r:embed="rId2">
            <a:clrChange>
              <a:clrFrom>
                <a:srgbClr val="FCFEFC"/>
              </a:clrFrom>
              <a:clrTo>
                <a:srgbClr val="FCFEFC">
                  <a:alpha val="0"/>
                </a:srgbClr>
              </a:clrTo>
            </a:clrChange>
          </a:blip>
          <a:srcRect/>
          <a:stretch>
            <a:fillRect/>
          </a:stretch>
        </p:blipFill>
        <p:spPr bwMode="auto">
          <a:xfrm>
            <a:off x="285750" y="2000250"/>
            <a:ext cx="3810000" cy="4143375"/>
          </a:xfrm>
          <a:prstGeom prst="rect">
            <a:avLst/>
          </a:prstGeom>
          <a:noFill/>
          <a:ln w="9525">
            <a:noFill/>
            <a:miter lim="800000"/>
            <a:headEnd/>
            <a:tailEnd/>
          </a:ln>
        </p:spPr>
      </p:pic>
      <p:sp>
        <p:nvSpPr>
          <p:cNvPr id="31748" name="Номер слайда 5"/>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CE0D54F6-A3E6-4A5B-A03E-B4C457CA4E11}" type="slidenum">
              <a:rPr lang="ru-RU" sz="2000" b="1">
                <a:solidFill>
                  <a:schemeClr val="tx1"/>
                </a:solidFill>
                <a:cs typeface="Arial" charset="0"/>
              </a:rPr>
              <a:pPr fontAlgn="base">
                <a:spcBef>
                  <a:spcPct val="0"/>
                </a:spcBef>
                <a:spcAft>
                  <a:spcPct val="0"/>
                </a:spcAft>
              </a:pPr>
              <a:t>12</a:t>
            </a:fld>
            <a:endParaRPr lang="ru-RU" sz="2000" b="1">
              <a:solidFill>
                <a:schemeClr val="tx1"/>
              </a:solidFill>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0850" y="265090"/>
            <a:ext cx="8686800" cy="838201"/>
          </a:xfrm>
        </p:spPr>
        <p:txBody>
          <a:bodyPr/>
          <a:lstStyle/>
          <a:p>
            <a:pPr algn="ctr">
              <a:defRPr/>
            </a:pPr>
            <a:r>
              <a:rPr lang="ru-RU" dirty="0" smtClean="0"/>
              <a:t>Вводный инструктаж</a:t>
            </a:r>
            <a:endParaRPr lang="ru-RU" dirty="0"/>
          </a:p>
        </p:txBody>
      </p:sp>
      <p:sp>
        <p:nvSpPr>
          <p:cNvPr id="32770" name="TextBox 3"/>
          <p:cNvSpPr txBox="1">
            <a:spLocks noChangeArrowheads="1"/>
          </p:cNvSpPr>
          <p:nvPr/>
        </p:nvSpPr>
        <p:spPr bwMode="auto">
          <a:xfrm>
            <a:off x="3286125" y="1214438"/>
            <a:ext cx="2994025" cy="457200"/>
          </a:xfrm>
          <a:prstGeom prst="rect">
            <a:avLst/>
          </a:prstGeom>
          <a:noFill/>
          <a:ln w="9525">
            <a:noFill/>
            <a:miter lim="800000"/>
            <a:headEnd/>
            <a:tailEnd/>
          </a:ln>
        </p:spPr>
        <p:txBody>
          <a:bodyPr wrap="none">
            <a:spAutoFit/>
          </a:bodyPr>
          <a:lstStyle/>
          <a:p>
            <a:r>
              <a:rPr lang="ru-RU" sz="2400" b="1">
                <a:solidFill>
                  <a:srgbClr val="000099"/>
                </a:solidFill>
                <a:latin typeface="Franklin Gothic Book" pitchFamily="34" charset="0"/>
              </a:rPr>
              <a:t>Брак при разметк</a:t>
            </a:r>
            <a:r>
              <a:rPr lang="ru-RU" sz="2400" b="1">
                <a:solidFill>
                  <a:srgbClr val="000099"/>
                </a:solidFill>
              </a:rPr>
              <a:t>е</a:t>
            </a:r>
          </a:p>
        </p:txBody>
      </p:sp>
      <p:sp>
        <p:nvSpPr>
          <p:cNvPr id="6" name="Прямоугольник 5"/>
          <p:cNvSpPr/>
          <p:nvPr/>
        </p:nvSpPr>
        <p:spPr>
          <a:xfrm>
            <a:off x="285750" y="1714500"/>
            <a:ext cx="8858250" cy="4524375"/>
          </a:xfrm>
          <a:prstGeom prst="rect">
            <a:avLst/>
          </a:prstGeom>
        </p:spPr>
        <p:txBody>
          <a:bodyPr>
            <a:spAutoFit/>
          </a:bodyPr>
          <a:lstStyle/>
          <a:p>
            <a:pPr fontAlgn="auto">
              <a:spcBef>
                <a:spcPts val="0"/>
              </a:spcBef>
              <a:spcAft>
                <a:spcPts val="0"/>
              </a:spcAft>
              <a:defRPr/>
            </a:pPr>
            <a:r>
              <a:rPr lang="ru-RU" sz="2400" dirty="0">
                <a:latin typeface="+mn-lt"/>
                <a:cs typeface="+mn-cs"/>
              </a:rPr>
              <a:t>Наиболее частыми видами брака при разметке являются:</a:t>
            </a:r>
          </a:p>
          <a:p>
            <a:pPr marL="342900" indent="-342900" fontAlgn="auto">
              <a:spcBef>
                <a:spcPts val="0"/>
              </a:spcBef>
              <a:spcAft>
                <a:spcPts val="0"/>
              </a:spcAft>
              <a:buFont typeface="+mj-lt"/>
              <a:buAutoNum type="arabicPeriod"/>
              <a:defRPr/>
            </a:pPr>
            <a:r>
              <a:rPr lang="ru-RU" sz="2400" dirty="0">
                <a:latin typeface="+mn-lt"/>
                <a:cs typeface="+mn-cs"/>
              </a:rPr>
              <a:t>несоответствие размеров размеченной заготовки данным чертежа, что происходит из-за невнимательности разметчика или неточности разметочного инструмента;</a:t>
            </a:r>
          </a:p>
          <a:p>
            <a:pPr marL="342900" indent="-342900" fontAlgn="auto">
              <a:spcBef>
                <a:spcPts val="0"/>
              </a:spcBef>
              <a:spcAft>
                <a:spcPts val="0"/>
              </a:spcAft>
              <a:buFont typeface="+mj-lt"/>
              <a:buAutoNum type="arabicPeriod"/>
              <a:defRPr/>
            </a:pPr>
            <a:r>
              <a:rPr lang="ru-RU" sz="2400" dirty="0">
                <a:latin typeface="+mn-lt"/>
                <a:cs typeface="+mn-cs"/>
              </a:rPr>
              <a:t>неточность установки размеров. Причиной такого брака является невнимательность или неопытность разметчика;</a:t>
            </a:r>
          </a:p>
          <a:p>
            <a:pPr marL="342900" indent="-342900" fontAlgn="auto">
              <a:spcBef>
                <a:spcPts val="0"/>
              </a:spcBef>
              <a:spcAft>
                <a:spcPts val="0"/>
              </a:spcAft>
              <a:buFont typeface="+mj-lt"/>
              <a:buAutoNum type="arabicPeriod"/>
              <a:defRPr/>
            </a:pPr>
            <a:r>
              <a:rPr lang="ru-RU" sz="2400" dirty="0">
                <a:latin typeface="+mn-lt"/>
                <a:cs typeface="+mn-cs"/>
              </a:rPr>
              <a:t> небрежная установка детали на плите в результате неточной выверки плиты при установке детали. Смещение детали во время разметки, что дает перекосы.</a:t>
            </a:r>
          </a:p>
          <a:p>
            <a:pPr fontAlgn="auto">
              <a:spcBef>
                <a:spcPts val="0"/>
              </a:spcBef>
              <a:spcAft>
                <a:spcPts val="0"/>
              </a:spcAft>
              <a:defRPr/>
            </a:pPr>
            <a:r>
              <a:rPr lang="ru-RU" sz="2400" dirty="0">
                <a:latin typeface="+mn-lt"/>
                <a:cs typeface="+mn-cs"/>
              </a:rPr>
              <a:t>Главное условие качественной разметки - внимательное отношение к работе, а также применение исправных инструментов</a:t>
            </a:r>
            <a:r>
              <a:rPr lang="ru-RU" sz="2000" dirty="0">
                <a:latin typeface="+mn-lt"/>
                <a:cs typeface="+mn-cs"/>
              </a:rPr>
              <a:t>.</a:t>
            </a:r>
            <a:endParaRPr lang="ru-RU" sz="2000" dirty="0">
              <a:latin typeface="+mn-lt"/>
              <a:cs typeface="+mn-cs"/>
            </a:endParaRPr>
          </a:p>
        </p:txBody>
      </p:sp>
      <p:sp>
        <p:nvSpPr>
          <p:cNvPr id="32772" name="Номер слайда 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F5AC6F80-73D7-4B04-8D57-9D34B4DC718B}" type="slidenum">
              <a:rPr lang="ru-RU" sz="2000" b="1">
                <a:solidFill>
                  <a:schemeClr val="tx1"/>
                </a:solidFill>
                <a:cs typeface="Arial" charset="0"/>
              </a:rPr>
              <a:pPr fontAlgn="base">
                <a:spcBef>
                  <a:spcPct val="0"/>
                </a:spcBef>
                <a:spcAft>
                  <a:spcPct val="0"/>
                </a:spcAft>
              </a:pPr>
              <a:t>13</a:t>
            </a:fld>
            <a:endParaRPr lang="ru-RU" sz="2000" b="1">
              <a:solidFill>
                <a:schemeClr val="tx1"/>
              </a:solidFill>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686800" cy="838200"/>
          </a:xfrm>
        </p:spPr>
        <p:txBody>
          <a:bodyPr/>
          <a:lstStyle/>
          <a:p>
            <a:pPr algn="ctr">
              <a:defRPr/>
            </a:pPr>
            <a:r>
              <a:rPr lang="ru-RU" dirty="0" smtClean="0"/>
              <a:t>Вводный инструктаж</a:t>
            </a:r>
            <a:endParaRPr lang="ru-RU" dirty="0"/>
          </a:p>
        </p:txBody>
      </p:sp>
      <p:sp>
        <p:nvSpPr>
          <p:cNvPr id="33794" name="TextBox 3"/>
          <p:cNvSpPr txBox="1">
            <a:spLocks noChangeArrowheads="1"/>
          </p:cNvSpPr>
          <p:nvPr/>
        </p:nvSpPr>
        <p:spPr bwMode="auto">
          <a:xfrm>
            <a:off x="1714500" y="1357313"/>
            <a:ext cx="5657850" cy="457200"/>
          </a:xfrm>
          <a:prstGeom prst="rect">
            <a:avLst/>
          </a:prstGeom>
          <a:noFill/>
          <a:ln w="9525">
            <a:noFill/>
            <a:miter lim="800000"/>
            <a:headEnd/>
            <a:tailEnd/>
          </a:ln>
        </p:spPr>
        <p:txBody>
          <a:bodyPr wrap="none">
            <a:spAutoFit/>
          </a:bodyPr>
          <a:lstStyle/>
          <a:p>
            <a:r>
              <a:rPr lang="ru-RU" sz="2400" b="1">
                <a:solidFill>
                  <a:srgbClr val="000099"/>
                </a:solidFill>
                <a:latin typeface="Franklin Gothic Book" pitchFamily="34" charset="0"/>
              </a:rPr>
              <a:t>Техника безопасности при разметк</a:t>
            </a:r>
            <a:r>
              <a:rPr lang="ru-RU" sz="2400" b="1">
                <a:solidFill>
                  <a:srgbClr val="000099"/>
                </a:solidFill>
              </a:rPr>
              <a:t>е</a:t>
            </a:r>
          </a:p>
        </p:txBody>
      </p:sp>
      <p:sp>
        <p:nvSpPr>
          <p:cNvPr id="6" name="Прямоугольник 5"/>
          <p:cNvSpPr/>
          <p:nvPr/>
        </p:nvSpPr>
        <p:spPr>
          <a:xfrm>
            <a:off x="500063" y="2071688"/>
            <a:ext cx="8215312" cy="4524375"/>
          </a:xfrm>
          <a:prstGeom prst="rect">
            <a:avLst/>
          </a:prstGeom>
        </p:spPr>
        <p:txBody>
          <a:bodyPr>
            <a:spAutoFit/>
          </a:bodyPr>
          <a:lstStyle/>
          <a:p>
            <a:pPr fontAlgn="auto">
              <a:spcBef>
                <a:spcPts val="0"/>
              </a:spcBef>
              <a:spcAft>
                <a:spcPts val="0"/>
              </a:spcAft>
              <a:defRPr/>
            </a:pPr>
            <a:r>
              <a:rPr lang="ru-RU" sz="2400" dirty="0">
                <a:latin typeface="+mn-lt"/>
                <a:cs typeface="+mn-cs"/>
              </a:rPr>
              <a:t>При выполнении разметочных работ необходимо соблюдать следующие правила техники безопасности:</a:t>
            </a:r>
          </a:p>
          <a:p>
            <a:pPr marL="457200" indent="-457200" fontAlgn="auto">
              <a:spcBef>
                <a:spcPts val="0"/>
              </a:spcBef>
              <a:spcAft>
                <a:spcPts val="0"/>
              </a:spcAft>
              <a:buFont typeface="+mj-lt"/>
              <a:buAutoNum type="arabicPeriod"/>
              <a:defRPr/>
            </a:pPr>
            <a:r>
              <a:rPr lang="ru-RU" sz="2400" dirty="0">
                <a:latin typeface="+mn-lt"/>
                <a:cs typeface="+mn-cs"/>
              </a:rPr>
              <a:t>осторожно обращаться с острыми концами чертилок, циркулей;</a:t>
            </a:r>
          </a:p>
          <a:p>
            <a:pPr marL="457200" indent="-457200" fontAlgn="auto">
              <a:spcBef>
                <a:spcPts val="0"/>
              </a:spcBef>
              <a:spcAft>
                <a:spcPts val="0"/>
              </a:spcAft>
              <a:buFont typeface="+mj-lt"/>
              <a:buAutoNum type="arabicPeriod"/>
              <a:defRPr/>
            </a:pPr>
            <a:r>
              <a:rPr lang="ru-RU" sz="2400" dirty="0">
                <a:latin typeface="+mn-lt"/>
                <a:cs typeface="+mn-cs"/>
              </a:rPr>
              <a:t>надежно устанавливать разметочную плиту на верстаке;</a:t>
            </a:r>
          </a:p>
          <a:p>
            <a:pPr marL="457200" indent="-457200" fontAlgn="auto">
              <a:spcBef>
                <a:spcPts val="0"/>
              </a:spcBef>
              <a:spcAft>
                <a:spcPts val="0"/>
              </a:spcAft>
              <a:buFont typeface="+mj-lt"/>
              <a:buAutoNum type="arabicPeriod"/>
              <a:defRPr/>
            </a:pPr>
            <a:r>
              <a:rPr lang="ru-RU" sz="2400" dirty="0">
                <a:latin typeface="+mn-lt"/>
                <a:cs typeface="+mn-cs"/>
              </a:rPr>
              <a:t>следить за исправность крепления  молотка на ручке;</a:t>
            </a:r>
          </a:p>
          <a:p>
            <a:pPr marL="457200" indent="-457200" fontAlgn="auto">
              <a:spcBef>
                <a:spcPts val="0"/>
              </a:spcBef>
              <a:spcAft>
                <a:spcPts val="0"/>
              </a:spcAft>
              <a:buFont typeface="+mj-lt"/>
              <a:buAutoNum type="arabicPeriod"/>
              <a:defRPr/>
            </a:pPr>
            <a:r>
              <a:rPr lang="ru-RU" sz="2400" dirty="0">
                <a:latin typeface="+mn-lt"/>
                <a:cs typeface="+mn-cs"/>
              </a:rPr>
              <a:t>удалять пыль  и окалину с разметочной плиты только щеткой;</a:t>
            </a:r>
          </a:p>
          <a:p>
            <a:pPr marL="457200" indent="-457200" fontAlgn="auto">
              <a:spcBef>
                <a:spcPts val="0"/>
              </a:spcBef>
              <a:spcAft>
                <a:spcPts val="0"/>
              </a:spcAft>
              <a:buFont typeface="+mj-lt"/>
              <a:buAutoNum type="arabicPeriod"/>
              <a:defRPr/>
            </a:pPr>
            <a:r>
              <a:rPr lang="ru-RU" sz="2400" dirty="0">
                <a:latin typeface="+mn-lt"/>
                <a:cs typeface="+mn-cs"/>
              </a:rPr>
              <a:t>следить за тем, чтобы проходы вокруг разметочной плиты были свободны.</a:t>
            </a:r>
            <a:endParaRPr lang="ru-RU" sz="2400" dirty="0">
              <a:latin typeface="+mn-lt"/>
              <a:cs typeface="+mn-cs"/>
            </a:endParaRPr>
          </a:p>
        </p:txBody>
      </p:sp>
      <p:sp>
        <p:nvSpPr>
          <p:cNvPr id="33796" name="Номер слайда 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F2D49255-E0F5-4EFE-915E-4A97C090648F}" type="slidenum">
              <a:rPr lang="ru-RU" sz="2000" b="1">
                <a:solidFill>
                  <a:schemeClr val="tx1"/>
                </a:solidFill>
                <a:cs typeface="Arial" charset="0"/>
              </a:rPr>
              <a:pPr fontAlgn="base">
                <a:spcBef>
                  <a:spcPct val="0"/>
                </a:spcBef>
                <a:spcAft>
                  <a:spcPct val="0"/>
                </a:spcAft>
              </a:pPr>
              <a:t>14</a:t>
            </a:fld>
            <a:endParaRPr lang="ru-RU" sz="2000" b="1">
              <a:solidFill>
                <a:schemeClr val="tx1"/>
              </a:solidFill>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686800" cy="838200"/>
          </a:xfrm>
        </p:spPr>
        <p:txBody>
          <a:bodyPr/>
          <a:lstStyle/>
          <a:p>
            <a:pPr algn="ctr">
              <a:defRPr/>
            </a:pPr>
            <a:r>
              <a:rPr lang="ru-RU" dirty="0" smtClean="0"/>
              <a:t>Текущий инструктаж</a:t>
            </a:r>
            <a:endParaRPr lang="ru-RU" dirty="0"/>
          </a:p>
        </p:txBody>
      </p:sp>
      <p:sp>
        <p:nvSpPr>
          <p:cNvPr id="34818" name="TextBox 3"/>
          <p:cNvSpPr txBox="1">
            <a:spLocks noChangeArrowheads="1"/>
          </p:cNvSpPr>
          <p:nvPr/>
        </p:nvSpPr>
        <p:spPr bwMode="auto">
          <a:xfrm>
            <a:off x="3429000" y="1500188"/>
            <a:ext cx="2686050" cy="461962"/>
          </a:xfrm>
          <a:prstGeom prst="rect">
            <a:avLst/>
          </a:prstGeom>
          <a:noFill/>
          <a:ln w="9525">
            <a:noFill/>
            <a:miter lim="800000"/>
            <a:headEnd/>
            <a:tailEnd/>
          </a:ln>
        </p:spPr>
        <p:txBody>
          <a:bodyPr wrap="none">
            <a:spAutoFit/>
          </a:bodyPr>
          <a:lstStyle/>
          <a:p>
            <a:pPr algn="ctr"/>
            <a:r>
              <a:rPr lang="ru-RU" sz="2400" b="1">
                <a:solidFill>
                  <a:srgbClr val="000099"/>
                </a:solidFill>
                <a:latin typeface="Franklin Gothic Book" pitchFamily="34" charset="0"/>
              </a:rPr>
              <a:t>Задание на урок</a:t>
            </a:r>
          </a:p>
        </p:txBody>
      </p:sp>
      <p:sp>
        <p:nvSpPr>
          <p:cNvPr id="6" name="TextBox 5"/>
          <p:cNvSpPr txBox="1"/>
          <p:nvPr/>
        </p:nvSpPr>
        <p:spPr>
          <a:xfrm>
            <a:off x="500063" y="2143125"/>
            <a:ext cx="8429625" cy="3016250"/>
          </a:xfrm>
          <a:prstGeom prst="rect">
            <a:avLst/>
          </a:prstGeom>
          <a:noFill/>
        </p:spPr>
        <p:txBody>
          <a:bodyPr>
            <a:spAutoFit/>
          </a:bodyPr>
          <a:lstStyle/>
          <a:p>
            <a:r>
              <a:rPr lang="ru-RU" sz="3200">
                <a:latin typeface="Franklin Gothic Book" pitchFamily="34" charset="0"/>
              </a:rPr>
              <a:t>Произвести разметку выбранного вами изделия в соответствии с рабочим чертежом</a:t>
            </a:r>
            <a:r>
              <a:rPr lang="ru-RU" sz="3200"/>
              <a:t>:</a:t>
            </a:r>
          </a:p>
          <a:p>
            <a:pPr>
              <a:buFontTx/>
              <a:buAutoNum type="arabicPeriod"/>
            </a:pPr>
            <a:r>
              <a:rPr lang="ru-RU" sz="3200">
                <a:latin typeface="Franklin Gothic Book" pitchFamily="34" charset="0"/>
              </a:rPr>
              <a:t>Плакатное ушко;</a:t>
            </a:r>
          </a:p>
          <a:p>
            <a:pPr>
              <a:buFontTx/>
              <a:buAutoNum type="arabicPeriod"/>
            </a:pPr>
            <a:r>
              <a:rPr lang="ru-RU" sz="3200">
                <a:latin typeface="Franklin Gothic Book" pitchFamily="34" charset="0"/>
              </a:rPr>
              <a:t>Скоба;</a:t>
            </a:r>
          </a:p>
          <a:p>
            <a:pPr>
              <a:buFontTx/>
              <a:buAutoNum type="arabicPeriod"/>
            </a:pPr>
            <a:r>
              <a:rPr lang="ru-RU" sz="3200">
                <a:latin typeface="Franklin Gothic Book" pitchFamily="34" charset="0"/>
              </a:rPr>
              <a:t>Рамный угольник.</a:t>
            </a:r>
          </a:p>
        </p:txBody>
      </p:sp>
      <p:sp>
        <p:nvSpPr>
          <p:cNvPr id="34820" name="Номер слайда 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B46F960C-2B67-4394-A162-C662A6E02541}" type="slidenum">
              <a:rPr lang="ru-RU" sz="2000" b="1">
                <a:solidFill>
                  <a:schemeClr val="tx1"/>
                </a:solidFill>
                <a:cs typeface="Arial" charset="0"/>
              </a:rPr>
              <a:pPr fontAlgn="base">
                <a:spcBef>
                  <a:spcPct val="0"/>
                </a:spcBef>
                <a:spcAft>
                  <a:spcPct val="0"/>
                </a:spcAft>
              </a:pPr>
              <a:t>15</a:t>
            </a:fld>
            <a:endParaRPr lang="ru-RU" sz="2000" b="1">
              <a:solidFill>
                <a:schemeClr val="tx1"/>
              </a:solidFill>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686800" cy="838200"/>
          </a:xfrm>
        </p:spPr>
        <p:txBody>
          <a:bodyPr/>
          <a:lstStyle/>
          <a:p>
            <a:pPr algn="ctr">
              <a:defRPr/>
            </a:pPr>
            <a:r>
              <a:rPr lang="ru-RU" dirty="0" smtClean="0"/>
              <a:t>Текущий инструктаж</a:t>
            </a:r>
            <a:endParaRPr lang="ru-RU" dirty="0"/>
          </a:p>
        </p:txBody>
      </p:sp>
      <p:sp>
        <p:nvSpPr>
          <p:cNvPr id="43014" name="TextBox 3"/>
          <p:cNvSpPr txBox="1">
            <a:spLocks noChangeArrowheads="1"/>
          </p:cNvSpPr>
          <p:nvPr/>
        </p:nvSpPr>
        <p:spPr bwMode="auto">
          <a:xfrm>
            <a:off x="2286000" y="1500188"/>
            <a:ext cx="5487988" cy="461962"/>
          </a:xfrm>
          <a:prstGeom prst="rect">
            <a:avLst/>
          </a:prstGeom>
          <a:noFill/>
          <a:ln w="9525">
            <a:noFill/>
            <a:miter lim="800000"/>
            <a:headEnd/>
            <a:tailEnd/>
          </a:ln>
        </p:spPr>
        <p:txBody>
          <a:bodyPr wrap="none">
            <a:spAutoFit/>
          </a:bodyPr>
          <a:lstStyle/>
          <a:p>
            <a:pPr algn="ctr"/>
            <a:r>
              <a:rPr lang="ru-RU" sz="2400" b="1">
                <a:solidFill>
                  <a:srgbClr val="000099"/>
                </a:solidFill>
                <a:latin typeface="Franklin Gothic Book" pitchFamily="34" charset="0"/>
              </a:rPr>
              <a:t>Задание на урок – Плакатное ушко</a:t>
            </a:r>
          </a:p>
        </p:txBody>
      </p:sp>
      <p:sp>
        <p:nvSpPr>
          <p:cNvPr id="43015" name="TextBox 5"/>
          <p:cNvSpPr txBox="1">
            <a:spLocks noChangeArrowheads="1"/>
          </p:cNvSpPr>
          <p:nvPr/>
        </p:nvSpPr>
        <p:spPr bwMode="auto">
          <a:xfrm>
            <a:off x="5143500" y="2857500"/>
            <a:ext cx="4000500" cy="2678113"/>
          </a:xfrm>
          <a:prstGeom prst="rect">
            <a:avLst/>
          </a:prstGeom>
          <a:noFill/>
          <a:ln w="9525">
            <a:noFill/>
            <a:miter lim="800000"/>
            <a:headEnd/>
            <a:tailEnd/>
          </a:ln>
        </p:spPr>
        <p:txBody>
          <a:bodyPr>
            <a:spAutoFit/>
          </a:bodyPr>
          <a:lstStyle/>
          <a:p>
            <a:r>
              <a:rPr lang="ru-RU" sz="2800">
                <a:latin typeface="Franklin Gothic Book" pitchFamily="34" charset="0"/>
              </a:rPr>
              <a:t>Произвести разметку плакатного ушка на металлической пластине </a:t>
            </a:r>
          </a:p>
          <a:p>
            <a:r>
              <a:rPr lang="ru-RU" sz="2800">
                <a:latin typeface="Franklin Gothic Book" pitchFamily="34" charset="0"/>
              </a:rPr>
              <a:t>согласно размерам на чертеже.</a:t>
            </a:r>
          </a:p>
        </p:txBody>
      </p:sp>
      <p:sp>
        <p:nvSpPr>
          <p:cNvPr id="43016" name="Номер слайда 6"/>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40BEDB1F-4DF1-49E6-B8C0-FEE61C371423}" type="slidenum">
              <a:rPr lang="ru-RU" sz="2000" b="1">
                <a:solidFill>
                  <a:schemeClr val="tx1"/>
                </a:solidFill>
                <a:cs typeface="Arial" charset="0"/>
              </a:rPr>
              <a:pPr fontAlgn="base">
                <a:spcBef>
                  <a:spcPct val="0"/>
                </a:spcBef>
                <a:spcAft>
                  <a:spcPct val="0"/>
                </a:spcAft>
              </a:pPr>
              <a:t>16</a:t>
            </a:fld>
            <a:endParaRPr lang="ru-RU" sz="2000" b="1">
              <a:solidFill>
                <a:schemeClr val="tx1"/>
              </a:solidFill>
              <a:cs typeface="Arial" charset="0"/>
            </a:endParaRPr>
          </a:p>
        </p:txBody>
      </p:sp>
      <p:graphicFrame>
        <p:nvGraphicFramePr>
          <p:cNvPr id="43012" name="Object 4"/>
          <p:cNvGraphicFramePr>
            <a:graphicFrameLocks noChangeAspect="1"/>
          </p:cNvGraphicFramePr>
          <p:nvPr/>
        </p:nvGraphicFramePr>
        <p:xfrm>
          <a:off x="500063" y="2071688"/>
          <a:ext cx="3357562" cy="4632325"/>
        </p:xfrm>
        <a:graphic>
          <a:graphicData uri="http://schemas.openxmlformats.org/presentationml/2006/ole">
            <p:oleObj spid="_x0000_s43012" name="Фрагмент" r:id="rId3" imgW="2572200" imgH="3548160" progId="">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686800" cy="838200"/>
          </a:xfrm>
        </p:spPr>
        <p:txBody>
          <a:bodyPr/>
          <a:lstStyle/>
          <a:p>
            <a:pPr algn="ctr">
              <a:defRPr/>
            </a:pPr>
            <a:r>
              <a:rPr lang="ru-RU" dirty="0" smtClean="0"/>
              <a:t>Текущий инструктаж</a:t>
            </a:r>
            <a:endParaRPr lang="ru-RU" dirty="0"/>
          </a:p>
        </p:txBody>
      </p:sp>
      <p:sp>
        <p:nvSpPr>
          <p:cNvPr id="44038" name="TextBox 3"/>
          <p:cNvSpPr txBox="1">
            <a:spLocks noChangeArrowheads="1"/>
          </p:cNvSpPr>
          <p:nvPr/>
        </p:nvSpPr>
        <p:spPr bwMode="auto">
          <a:xfrm>
            <a:off x="2143125" y="1500188"/>
            <a:ext cx="3949700" cy="461962"/>
          </a:xfrm>
          <a:prstGeom prst="rect">
            <a:avLst/>
          </a:prstGeom>
          <a:noFill/>
          <a:ln w="9525">
            <a:noFill/>
            <a:miter lim="800000"/>
            <a:headEnd/>
            <a:tailEnd/>
          </a:ln>
        </p:spPr>
        <p:txBody>
          <a:bodyPr wrap="none">
            <a:spAutoFit/>
          </a:bodyPr>
          <a:lstStyle/>
          <a:p>
            <a:pPr algn="ctr"/>
            <a:r>
              <a:rPr lang="ru-RU" sz="2400" b="1">
                <a:solidFill>
                  <a:srgbClr val="000099"/>
                </a:solidFill>
                <a:latin typeface="Franklin Gothic Book" pitchFamily="34" charset="0"/>
              </a:rPr>
              <a:t>Задание на урок – Скоба</a:t>
            </a:r>
          </a:p>
        </p:txBody>
      </p:sp>
      <p:sp>
        <p:nvSpPr>
          <p:cNvPr id="44039" name="TextBox 5"/>
          <p:cNvSpPr txBox="1">
            <a:spLocks noChangeArrowheads="1"/>
          </p:cNvSpPr>
          <p:nvPr/>
        </p:nvSpPr>
        <p:spPr bwMode="auto">
          <a:xfrm>
            <a:off x="5143500" y="2857500"/>
            <a:ext cx="4000500" cy="2678113"/>
          </a:xfrm>
          <a:prstGeom prst="rect">
            <a:avLst/>
          </a:prstGeom>
          <a:noFill/>
          <a:ln w="9525">
            <a:noFill/>
            <a:miter lim="800000"/>
            <a:headEnd/>
            <a:tailEnd/>
          </a:ln>
        </p:spPr>
        <p:txBody>
          <a:bodyPr>
            <a:spAutoFit/>
          </a:bodyPr>
          <a:lstStyle/>
          <a:p>
            <a:r>
              <a:rPr lang="ru-RU" sz="2800">
                <a:latin typeface="Franklin Gothic Book" pitchFamily="34" charset="0"/>
              </a:rPr>
              <a:t>Произвести разметку скобы на металлической пластине </a:t>
            </a:r>
          </a:p>
          <a:p>
            <a:r>
              <a:rPr lang="ru-RU" sz="2800">
                <a:latin typeface="Franklin Gothic Book" pitchFamily="34" charset="0"/>
              </a:rPr>
              <a:t>согласно размерам на чертеже.</a:t>
            </a:r>
          </a:p>
        </p:txBody>
      </p:sp>
      <p:sp>
        <p:nvSpPr>
          <p:cNvPr id="44040" name="Номер слайда 7"/>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41C788D6-6B2B-409E-AA3F-4667AF7B24EC}" type="slidenum">
              <a:rPr lang="ru-RU" sz="2000" b="1">
                <a:solidFill>
                  <a:schemeClr val="tx1"/>
                </a:solidFill>
                <a:cs typeface="Arial" charset="0"/>
              </a:rPr>
              <a:pPr fontAlgn="base">
                <a:spcBef>
                  <a:spcPct val="0"/>
                </a:spcBef>
                <a:spcAft>
                  <a:spcPct val="0"/>
                </a:spcAft>
              </a:pPr>
              <a:t>17</a:t>
            </a:fld>
            <a:endParaRPr lang="ru-RU" sz="2000" b="1">
              <a:solidFill>
                <a:schemeClr val="tx1"/>
              </a:solidFill>
              <a:cs typeface="Arial" charset="0"/>
            </a:endParaRPr>
          </a:p>
        </p:txBody>
      </p:sp>
      <p:graphicFrame>
        <p:nvGraphicFramePr>
          <p:cNvPr id="44036" name="Object 4"/>
          <p:cNvGraphicFramePr>
            <a:graphicFrameLocks noChangeAspect="1"/>
          </p:cNvGraphicFramePr>
          <p:nvPr/>
        </p:nvGraphicFramePr>
        <p:xfrm>
          <a:off x="285750" y="2286000"/>
          <a:ext cx="4721225" cy="3786188"/>
        </p:xfrm>
        <a:graphic>
          <a:graphicData uri="http://schemas.openxmlformats.org/presentationml/2006/ole">
            <p:oleObj spid="_x0000_s44036" name="Фрагмент" r:id="rId3" imgW="2797200" imgH="2243160" progId="">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686800" cy="838200"/>
          </a:xfrm>
        </p:spPr>
        <p:txBody>
          <a:bodyPr/>
          <a:lstStyle/>
          <a:p>
            <a:pPr algn="ctr">
              <a:defRPr/>
            </a:pPr>
            <a:r>
              <a:rPr lang="ru-RU" dirty="0" smtClean="0"/>
              <a:t>Текущий инструктаж</a:t>
            </a:r>
            <a:endParaRPr lang="ru-RU" dirty="0"/>
          </a:p>
        </p:txBody>
      </p:sp>
      <p:sp>
        <p:nvSpPr>
          <p:cNvPr id="45062" name="TextBox 3"/>
          <p:cNvSpPr txBox="1">
            <a:spLocks noChangeArrowheads="1"/>
          </p:cNvSpPr>
          <p:nvPr/>
        </p:nvSpPr>
        <p:spPr bwMode="auto">
          <a:xfrm>
            <a:off x="1928813" y="1500188"/>
            <a:ext cx="5929312" cy="461962"/>
          </a:xfrm>
          <a:prstGeom prst="rect">
            <a:avLst/>
          </a:prstGeom>
          <a:noFill/>
          <a:ln w="9525">
            <a:noFill/>
            <a:miter lim="800000"/>
            <a:headEnd/>
            <a:tailEnd/>
          </a:ln>
        </p:spPr>
        <p:txBody>
          <a:bodyPr>
            <a:spAutoFit/>
          </a:bodyPr>
          <a:lstStyle/>
          <a:p>
            <a:pPr algn="ctr"/>
            <a:r>
              <a:rPr lang="ru-RU" sz="2400" b="1">
                <a:latin typeface="Franklin Gothic Book" pitchFamily="34" charset="0"/>
              </a:rPr>
              <a:t>Задание на урок – Рамный угольник</a:t>
            </a:r>
          </a:p>
        </p:txBody>
      </p:sp>
      <p:sp>
        <p:nvSpPr>
          <p:cNvPr id="45063" name="TextBox 5"/>
          <p:cNvSpPr txBox="1">
            <a:spLocks noChangeArrowheads="1"/>
          </p:cNvSpPr>
          <p:nvPr/>
        </p:nvSpPr>
        <p:spPr bwMode="auto">
          <a:xfrm>
            <a:off x="5143500" y="2857500"/>
            <a:ext cx="4000500" cy="2246313"/>
          </a:xfrm>
          <a:prstGeom prst="rect">
            <a:avLst/>
          </a:prstGeom>
          <a:noFill/>
          <a:ln w="9525">
            <a:noFill/>
            <a:miter lim="800000"/>
            <a:headEnd/>
            <a:tailEnd/>
          </a:ln>
        </p:spPr>
        <p:txBody>
          <a:bodyPr>
            <a:spAutoFit/>
          </a:bodyPr>
          <a:lstStyle/>
          <a:p>
            <a:r>
              <a:rPr lang="ru-RU" sz="2800">
                <a:latin typeface="Franklin Gothic Book" pitchFamily="34" charset="0"/>
              </a:rPr>
              <a:t>Произвести разметку рамного угольника на листовом металле согласно размерам на чертеже.</a:t>
            </a:r>
          </a:p>
        </p:txBody>
      </p:sp>
      <p:sp>
        <p:nvSpPr>
          <p:cNvPr id="45064" name="Номер слайда 7"/>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1A0935CA-582D-42AA-99C0-E88D46DE82E1}" type="slidenum">
              <a:rPr lang="ru-RU" sz="2000" b="1">
                <a:solidFill>
                  <a:schemeClr val="tx1"/>
                </a:solidFill>
                <a:cs typeface="Arial" charset="0"/>
              </a:rPr>
              <a:pPr fontAlgn="base">
                <a:spcBef>
                  <a:spcPct val="0"/>
                </a:spcBef>
                <a:spcAft>
                  <a:spcPct val="0"/>
                </a:spcAft>
              </a:pPr>
              <a:t>18</a:t>
            </a:fld>
            <a:endParaRPr lang="ru-RU" sz="2000" b="1">
              <a:solidFill>
                <a:schemeClr val="tx1"/>
              </a:solidFill>
              <a:cs typeface="Arial" charset="0"/>
            </a:endParaRPr>
          </a:p>
        </p:txBody>
      </p:sp>
      <p:graphicFrame>
        <p:nvGraphicFramePr>
          <p:cNvPr id="45060" name="Object 4"/>
          <p:cNvGraphicFramePr>
            <a:graphicFrameLocks noChangeAspect="1"/>
          </p:cNvGraphicFramePr>
          <p:nvPr/>
        </p:nvGraphicFramePr>
        <p:xfrm>
          <a:off x="285750" y="2000250"/>
          <a:ext cx="4897438" cy="4643438"/>
        </p:xfrm>
        <a:graphic>
          <a:graphicData uri="http://schemas.openxmlformats.org/presentationml/2006/ole">
            <p:oleObj spid="_x0000_s45060" name="Фрагмент" r:id="rId3" imgW="5385960" imgH="5422320" progId="">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686800" cy="838200"/>
          </a:xfrm>
        </p:spPr>
        <p:txBody>
          <a:bodyPr/>
          <a:lstStyle/>
          <a:p>
            <a:pPr algn="ctr">
              <a:defRPr/>
            </a:pPr>
            <a:r>
              <a:rPr lang="ru-RU" dirty="0" smtClean="0"/>
              <a:t>Рефлексия</a:t>
            </a:r>
            <a:endParaRPr lang="ru-RU" dirty="0"/>
          </a:p>
        </p:txBody>
      </p:sp>
      <p:sp>
        <p:nvSpPr>
          <p:cNvPr id="46082" name="Содержимое 2"/>
          <p:cNvSpPr>
            <a:spLocks noGrp="1"/>
          </p:cNvSpPr>
          <p:nvPr>
            <p:ph idx="1"/>
          </p:nvPr>
        </p:nvSpPr>
        <p:spPr/>
        <p:txBody>
          <a:bodyPr/>
          <a:lstStyle/>
          <a:p>
            <a:pPr marL="514350" indent="-514350">
              <a:buFont typeface="Franklin Gothic Medium" pitchFamily="34" charset="0"/>
              <a:buAutoNum type="arabicPeriod"/>
            </a:pPr>
            <a:r>
              <a:rPr lang="ru-RU" smtClean="0"/>
              <a:t>Какие затруднения возникали в процессе работы и как вы из них выходили?</a:t>
            </a:r>
          </a:p>
          <a:p>
            <a:pPr marL="514350" indent="-514350">
              <a:buFont typeface="Franklin Gothic Medium" pitchFamily="34" charset="0"/>
              <a:buAutoNum type="arabicPeriod"/>
            </a:pPr>
            <a:r>
              <a:rPr lang="ru-RU" smtClean="0"/>
              <a:t>Совпали ли ваши планируемые отметки и те, которые вы получили по итогам урока?</a:t>
            </a:r>
          </a:p>
          <a:p>
            <a:pPr marL="514350" indent="-514350">
              <a:buFont typeface="Franklin Gothic Medium" pitchFamily="34" charset="0"/>
              <a:buAutoNum type="arabicPeriod"/>
            </a:pPr>
            <a:r>
              <a:rPr lang="ru-RU" smtClean="0"/>
              <a:t>Что помешало или помогло достигнуть планируемого результата?</a:t>
            </a:r>
          </a:p>
        </p:txBody>
      </p:sp>
      <p:sp>
        <p:nvSpPr>
          <p:cNvPr id="46083" name="Номер слайда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8D6E1036-B0C9-421F-B57E-3D67FCBF4F6A}" type="slidenum">
              <a:rPr lang="ru-RU" sz="2000" b="1">
                <a:solidFill>
                  <a:schemeClr val="tx1"/>
                </a:solidFill>
                <a:cs typeface="Arial" charset="0"/>
              </a:rPr>
              <a:pPr fontAlgn="base">
                <a:spcBef>
                  <a:spcPct val="0"/>
                </a:spcBef>
                <a:spcAft>
                  <a:spcPct val="0"/>
                </a:spcAft>
              </a:pPr>
              <a:t>19</a:t>
            </a:fld>
            <a:endParaRPr lang="ru-RU" sz="2000" b="1">
              <a:solidFill>
                <a:schemeClr val="tx1"/>
              </a:solidFill>
              <a:cs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85728"/>
            <a:ext cx="8686800" cy="838200"/>
          </a:xfrm>
        </p:spPr>
        <p:txBody>
          <a:bodyPr/>
          <a:lstStyle/>
          <a:p>
            <a:pPr algn="ctr">
              <a:defRPr/>
            </a:pPr>
            <a:r>
              <a:rPr lang="ru-RU" dirty="0" smtClean="0"/>
              <a:t>Вводный инструктаж</a:t>
            </a:r>
            <a:endParaRPr lang="ru-RU" dirty="0"/>
          </a:p>
        </p:txBody>
      </p:sp>
      <p:sp>
        <p:nvSpPr>
          <p:cNvPr id="3" name="Содержимое 2"/>
          <p:cNvSpPr>
            <a:spLocks noGrp="1"/>
          </p:cNvSpPr>
          <p:nvPr>
            <p:ph idx="1"/>
          </p:nvPr>
        </p:nvSpPr>
        <p:spPr>
          <a:xfrm>
            <a:off x="457200" y="1214438"/>
            <a:ext cx="8686800" cy="5429250"/>
          </a:xfrm>
        </p:spPr>
        <p:txBody>
          <a:bodyPr/>
          <a:lstStyle/>
          <a:p>
            <a:pPr marL="0" indent="0" algn="ctr">
              <a:buFont typeface="Wingdings 2" pitchFamily="18" charset="2"/>
              <a:buNone/>
              <a:defRPr/>
            </a:pPr>
            <a:r>
              <a:rPr lang="ru-RU" sz="2400" b="1" dirty="0" smtClean="0">
                <a:solidFill>
                  <a:schemeClr val="tx1"/>
                </a:solidFill>
              </a:rPr>
              <a:t>Операция по нанесению рисок, определяющих границы обработки, называется разметкой.</a:t>
            </a:r>
          </a:p>
          <a:p>
            <a:pPr marL="0" indent="0" algn="ctr">
              <a:buFont typeface="Wingdings 2" pitchFamily="18" charset="2"/>
              <a:buNone/>
              <a:defRPr/>
            </a:pPr>
            <a:r>
              <a:rPr lang="ru-RU" sz="2400" b="1" dirty="0" smtClean="0">
                <a:solidFill>
                  <a:schemeClr val="accent3">
                    <a:lumMod val="50000"/>
                  </a:schemeClr>
                </a:solidFill>
              </a:rPr>
              <a:t>Виды разметки:</a:t>
            </a:r>
          </a:p>
          <a:p>
            <a:pPr marL="0" indent="0">
              <a:buFont typeface="Wingdings 2" pitchFamily="18" charset="2"/>
              <a:buNone/>
              <a:defRPr/>
            </a:pPr>
            <a:r>
              <a:rPr lang="ru-RU" sz="2400" b="1" dirty="0" smtClean="0">
                <a:solidFill>
                  <a:schemeClr val="tx1"/>
                </a:solidFill>
              </a:rPr>
              <a:t>Разметка плоских поверхностей</a:t>
            </a:r>
            <a:r>
              <a:rPr lang="ru-RU" sz="2400" b="1" dirty="0" smtClean="0">
                <a:solidFill>
                  <a:schemeClr val="tx1"/>
                </a:solidFill>
                <a:effectLst>
                  <a:outerShdw blurRad="38100" dist="38100" dir="2700000" algn="tl">
                    <a:srgbClr val="000000">
                      <a:alpha val="43137"/>
                    </a:srgbClr>
                  </a:outerShdw>
                </a:effectLst>
              </a:rPr>
              <a:t> </a:t>
            </a:r>
            <a:r>
              <a:rPr lang="ru-RU" sz="2400" dirty="0" smtClean="0">
                <a:solidFill>
                  <a:schemeClr val="accent6">
                    <a:lumMod val="50000"/>
                  </a:schemeClr>
                </a:solidFill>
              </a:rPr>
              <a:t>осуществляется нанесением рисок на поверхности плоских деталей, листовом и полосовом металле, поверхностях литых и кованых деталей.</a:t>
            </a:r>
          </a:p>
          <a:p>
            <a:pPr marL="0" indent="0">
              <a:buFont typeface="Wingdings 2" pitchFamily="18" charset="2"/>
              <a:buNone/>
              <a:defRPr/>
            </a:pPr>
            <a:endParaRPr lang="ru-RU" sz="2400" dirty="0" smtClean="0"/>
          </a:p>
          <a:p>
            <a:pPr marL="0" indent="0">
              <a:buFont typeface="Wingdings 2" pitchFamily="18" charset="2"/>
              <a:buNone/>
              <a:defRPr/>
            </a:pPr>
            <a:r>
              <a:rPr lang="ru-RU" sz="2400" b="1" dirty="0" smtClean="0">
                <a:solidFill>
                  <a:srgbClr val="000099"/>
                </a:solidFill>
                <a:effectLst>
                  <a:outerShdw blurRad="38100" dist="38100" dir="2700000" algn="tl">
                    <a:srgbClr val="000000">
                      <a:alpha val="43137"/>
                    </a:srgbClr>
                  </a:outerShdw>
                </a:effectLst>
              </a:rPr>
              <a:t>Пространственная разметка </a:t>
            </a:r>
            <a:r>
              <a:rPr lang="ru-RU" sz="2400" dirty="0" smtClean="0">
                <a:solidFill>
                  <a:schemeClr val="accent6">
                    <a:lumMod val="50000"/>
                  </a:schemeClr>
                </a:solidFill>
              </a:rPr>
              <a:t>существенно отличается от плоскостной. Трудность выполнения этой разметки состоит в том, что поверхности и линии, лежащие в разных плоскостях и под разными углами, связаны между собой определенным положением в пространстве.</a:t>
            </a:r>
            <a:endParaRPr lang="ru-RU" sz="2400" dirty="0">
              <a:solidFill>
                <a:schemeClr val="accent6">
                  <a:lumMod val="50000"/>
                </a:schemeClr>
              </a:solidFill>
            </a:endParaRPr>
          </a:p>
        </p:txBody>
      </p:sp>
      <p:sp>
        <p:nvSpPr>
          <p:cNvPr id="21507" name="Номер слайда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796928C6-DE3A-43B2-8AFF-7824A41257D7}" type="slidenum">
              <a:rPr lang="ru-RU" sz="2000" b="1">
                <a:solidFill>
                  <a:schemeClr val="tx1"/>
                </a:solidFill>
                <a:cs typeface="Arial" charset="0"/>
              </a:rPr>
              <a:pPr fontAlgn="base">
                <a:spcBef>
                  <a:spcPct val="0"/>
                </a:spcBef>
                <a:spcAft>
                  <a:spcPct val="0"/>
                </a:spcAft>
              </a:pPr>
              <a:t>2</a:t>
            </a:fld>
            <a:endParaRPr lang="ru-RU" sz="2000" b="1">
              <a:solidFill>
                <a:schemeClr val="tx1"/>
              </a:solidFill>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214290"/>
            <a:ext cx="7901014" cy="838200"/>
          </a:xfrm>
        </p:spPr>
        <p:txBody>
          <a:bodyPr/>
          <a:lstStyle/>
          <a:p>
            <a:pPr>
              <a:defRPr/>
            </a:pPr>
            <a:r>
              <a:rPr lang="ru-RU" sz="2400" dirty="0" smtClean="0"/>
              <a:t>Инструктаж по выполнению домашнего задания</a:t>
            </a:r>
            <a:endParaRPr lang="ru-RU" sz="2400" dirty="0"/>
          </a:p>
        </p:txBody>
      </p:sp>
      <p:sp>
        <p:nvSpPr>
          <p:cNvPr id="3" name="Содержимое 2"/>
          <p:cNvSpPr>
            <a:spLocks noGrp="1"/>
          </p:cNvSpPr>
          <p:nvPr>
            <p:ph idx="1"/>
          </p:nvPr>
        </p:nvSpPr>
        <p:spPr>
          <a:xfrm>
            <a:off x="304800" y="1554163"/>
            <a:ext cx="8686800" cy="4875212"/>
          </a:xfrm>
        </p:spPr>
        <p:txBody>
          <a:bodyPr/>
          <a:lstStyle/>
          <a:p>
            <a:pPr marL="0" indent="0">
              <a:buFont typeface="Wingdings 2" pitchFamily="18" charset="2"/>
              <a:buNone/>
            </a:pPr>
            <a:r>
              <a:rPr lang="ru-RU" sz="2400" smtClean="0"/>
              <a:t>К следующему занятию необходимо ответить на следующие вопросы:</a:t>
            </a:r>
          </a:p>
          <a:p>
            <a:pPr marL="0" indent="0">
              <a:buFont typeface="Wingdings 2" pitchFamily="18" charset="2"/>
              <a:buNone/>
            </a:pPr>
            <a:endParaRPr lang="ru-RU" sz="2400" smtClean="0"/>
          </a:p>
          <a:p>
            <a:pPr marL="0" indent="0">
              <a:buFont typeface="Franklin Gothic Medium" pitchFamily="34" charset="0"/>
              <a:buAutoNum type="arabicPeriod"/>
            </a:pPr>
            <a:r>
              <a:rPr lang="ru-RU" sz="2400" smtClean="0"/>
              <a:t>Дайте определение плоскостной разметки?</a:t>
            </a:r>
          </a:p>
          <a:p>
            <a:pPr marL="0" indent="0">
              <a:buFont typeface="Franklin Gothic Medium" pitchFamily="34" charset="0"/>
              <a:buAutoNum type="arabicPeriod"/>
            </a:pPr>
            <a:r>
              <a:rPr lang="ru-RU" sz="2400" b="1" smtClean="0"/>
              <a:t>Назовите и кратко охарактеризуйте инструмент применяемый при выполнении плоскостной разметки?</a:t>
            </a:r>
          </a:p>
          <a:p>
            <a:pPr marL="0" indent="0">
              <a:buFont typeface="Franklin Gothic Medium" pitchFamily="34" charset="0"/>
              <a:buAutoNum type="arabicPeriod"/>
            </a:pPr>
            <a:r>
              <a:rPr lang="ru-RU" sz="2400" b="1" smtClean="0"/>
              <a:t>Опишите основные приемы плоскостной разметки?</a:t>
            </a:r>
          </a:p>
          <a:p>
            <a:pPr marL="0" indent="0">
              <a:buFont typeface="Franklin Gothic Medium" pitchFamily="34" charset="0"/>
              <a:buAutoNum type="arabicPeriod"/>
            </a:pPr>
            <a:r>
              <a:rPr lang="ru-RU" sz="2400" smtClean="0"/>
              <a:t>Назовите основные виды брака при разметк</a:t>
            </a:r>
            <a:r>
              <a:rPr lang="ru-RU" sz="2400" smtClean="0">
                <a:latin typeface="Arial" charset="0"/>
              </a:rPr>
              <a:t>е</a:t>
            </a:r>
            <a:r>
              <a:rPr lang="ru-RU" sz="2400" smtClean="0"/>
              <a:t>?</a:t>
            </a:r>
          </a:p>
          <a:p>
            <a:pPr marL="0" indent="0">
              <a:buFont typeface="Franklin Gothic Medium" pitchFamily="34" charset="0"/>
              <a:buAutoNum type="arabicPeriod"/>
            </a:pPr>
            <a:r>
              <a:rPr lang="ru-RU" sz="2400" smtClean="0"/>
              <a:t>Перечислите правила техники безопасности при выполнении данной слесарной операции?</a:t>
            </a:r>
          </a:p>
        </p:txBody>
      </p:sp>
      <p:sp>
        <p:nvSpPr>
          <p:cNvPr id="47107" name="Номер слайда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CC9DED2E-BE06-4E0A-A4A7-B81BB4334E9E}" type="slidenum">
              <a:rPr lang="ru-RU" sz="2000" b="1">
                <a:solidFill>
                  <a:schemeClr val="tx1"/>
                </a:solidFill>
                <a:cs typeface="Arial" charset="0"/>
              </a:rPr>
              <a:pPr fontAlgn="base">
                <a:spcBef>
                  <a:spcPct val="0"/>
                </a:spcBef>
                <a:spcAft>
                  <a:spcPct val="0"/>
                </a:spcAft>
              </a:pPr>
              <a:t>20</a:t>
            </a:fld>
            <a:endParaRPr lang="ru-RU" sz="2000" b="1">
              <a:solidFill>
                <a:schemeClr val="tx1"/>
              </a:solidFill>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686800" cy="838200"/>
          </a:xfrm>
        </p:spPr>
        <p:txBody>
          <a:bodyPr/>
          <a:lstStyle/>
          <a:p>
            <a:pPr>
              <a:defRPr/>
            </a:pPr>
            <a:r>
              <a:rPr lang="ru-RU" dirty="0" smtClean="0"/>
              <a:t>Список используемых источников</a:t>
            </a:r>
            <a:endParaRPr lang="ru-RU" dirty="0"/>
          </a:p>
        </p:txBody>
      </p:sp>
      <p:sp>
        <p:nvSpPr>
          <p:cNvPr id="48130" name="Содержимое 2"/>
          <p:cNvSpPr>
            <a:spLocks noGrp="1"/>
          </p:cNvSpPr>
          <p:nvPr>
            <p:ph idx="1"/>
          </p:nvPr>
        </p:nvSpPr>
        <p:spPr>
          <a:xfrm>
            <a:off x="457200" y="1857375"/>
            <a:ext cx="8686800" cy="4525963"/>
          </a:xfrm>
        </p:spPr>
        <p:txBody>
          <a:bodyPr/>
          <a:lstStyle/>
          <a:p>
            <a:pPr marL="514350" indent="-514350">
              <a:buFont typeface="Franklin Gothic Medium" pitchFamily="34" charset="0"/>
              <a:buAutoNum type="arabicPeriod"/>
            </a:pPr>
            <a:r>
              <a:rPr lang="ru-RU" sz="2800" smtClean="0"/>
              <a:t>Макиенко Н.И. Общий курс слесарного дела, - М.: Высшая школа, 1984</a:t>
            </a:r>
          </a:p>
          <a:p>
            <a:pPr marL="514350" indent="-514350">
              <a:buFont typeface="Franklin Gothic Medium" pitchFamily="34" charset="0"/>
              <a:buAutoNum type="arabicPeriod"/>
            </a:pPr>
            <a:r>
              <a:rPr lang="ru-RU" sz="2800" smtClean="0"/>
              <a:t>Макиенко Н.И. Практические работы по слесарному делу, - М.: Академия, 2001</a:t>
            </a:r>
          </a:p>
          <a:p>
            <a:pPr marL="514350" indent="-514350">
              <a:buFont typeface="Franklin Gothic Medium" pitchFamily="34" charset="0"/>
              <a:buAutoNum type="arabicPeriod"/>
            </a:pPr>
            <a:r>
              <a:rPr lang="ru-RU" sz="2800" smtClean="0"/>
              <a:t>Покровский Б.С., Скакун В.А. Слесарное дело, - М.: Академия, 200</a:t>
            </a:r>
            <a:r>
              <a:rPr lang="ru-RU" sz="2800" smtClean="0">
                <a:latin typeface="Arial" charset="0"/>
              </a:rPr>
              <a:t>7</a:t>
            </a:r>
          </a:p>
          <a:p>
            <a:pPr marL="514350" indent="-514350">
              <a:buFont typeface="Franklin Gothic Medium" pitchFamily="34" charset="0"/>
              <a:buAutoNum type="arabicPeriod"/>
            </a:pPr>
            <a:r>
              <a:rPr lang="ru-RU" sz="2800" smtClean="0"/>
              <a:t>Покровский Б.С. Производственное обучение слесарей, - М.: Академия, 2009</a:t>
            </a:r>
            <a:endParaRPr lang="ru-RU" sz="2800" smtClean="0">
              <a:latin typeface="Arial" charset="0"/>
            </a:endParaRPr>
          </a:p>
          <a:p>
            <a:pPr marL="514350" indent="-514350">
              <a:buFont typeface="Franklin Gothic Medium" pitchFamily="34" charset="0"/>
              <a:buAutoNum type="arabicPeriod"/>
            </a:pPr>
            <a:r>
              <a:rPr lang="ru-RU" sz="2800" smtClean="0">
                <a:latin typeface="Arial" charset="0"/>
              </a:rPr>
              <a:t>Основы слесарных и сборочных работ (электронное приложение к учебнику)</a:t>
            </a:r>
          </a:p>
        </p:txBody>
      </p:sp>
      <p:sp>
        <p:nvSpPr>
          <p:cNvPr id="48131" name="Номер слайда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847EDF6B-F820-4F1F-B205-1E2D852DFD8C}" type="slidenum">
              <a:rPr lang="ru-RU" sz="2000" b="1">
                <a:solidFill>
                  <a:schemeClr val="tx1"/>
                </a:solidFill>
                <a:cs typeface="Arial" charset="0"/>
              </a:rPr>
              <a:pPr fontAlgn="base">
                <a:spcBef>
                  <a:spcPct val="0"/>
                </a:spcBef>
                <a:spcAft>
                  <a:spcPct val="0"/>
                </a:spcAft>
              </a:pPr>
              <a:t>21</a:t>
            </a:fld>
            <a:endParaRPr lang="ru-RU" sz="2000" b="1">
              <a:solidFill>
                <a:schemeClr val="tx1"/>
              </a:solidFill>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686800" cy="838200"/>
          </a:xfrm>
        </p:spPr>
        <p:txBody>
          <a:bodyPr/>
          <a:lstStyle/>
          <a:p>
            <a:pPr algn="ctr">
              <a:defRPr/>
            </a:pPr>
            <a:r>
              <a:rPr lang="ru-RU" dirty="0" smtClean="0"/>
              <a:t>Вводный инструктаж</a:t>
            </a:r>
            <a:endParaRPr lang="ru-RU" dirty="0"/>
          </a:p>
        </p:txBody>
      </p:sp>
      <p:sp>
        <p:nvSpPr>
          <p:cNvPr id="4" name="TextBox 3"/>
          <p:cNvSpPr txBox="1"/>
          <p:nvPr/>
        </p:nvSpPr>
        <p:spPr>
          <a:xfrm>
            <a:off x="1785938" y="1357313"/>
            <a:ext cx="6173787" cy="461962"/>
          </a:xfrm>
          <a:prstGeom prst="rect">
            <a:avLst/>
          </a:prstGeom>
          <a:noFill/>
        </p:spPr>
        <p:txBody>
          <a:bodyPr wrap="none">
            <a:spAutoFit/>
          </a:bodyPr>
          <a:lstStyle/>
          <a:p>
            <a:pPr fontAlgn="auto">
              <a:spcBef>
                <a:spcPts val="0"/>
              </a:spcBef>
              <a:spcAft>
                <a:spcPts val="0"/>
              </a:spcAft>
              <a:defRPr/>
            </a:pPr>
            <a:r>
              <a:rPr lang="ru-RU" sz="2400" b="1" dirty="0">
                <a:solidFill>
                  <a:schemeClr val="accent6">
                    <a:lumMod val="50000"/>
                  </a:schemeClr>
                </a:solidFill>
                <a:latin typeface="+mn-lt"/>
                <a:cs typeface="+mn-cs"/>
              </a:rPr>
              <a:t>Инструмент для плоскостной разметки</a:t>
            </a:r>
            <a:endParaRPr lang="ru-RU" sz="2400" b="1" dirty="0">
              <a:solidFill>
                <a:schemeClr val="accent6">
                  <a:lumMod val="50000"/>
                </a:schemeClr>
              </a:solidFill>
              <a:latin typeface="+mn-lt"/>
              <a:cs typeface="+mn-cs"/>
            </a:endParaRPr>
          </a:p>
        </p:txBody>
      </p:sp>
      <p:sp>
        <p:nvSpPr>
          <p:cNvPr id="22531" name="TextBox 4"/>
          <p:cNvSpPr txBox="1">
            <a:spLocks noChangeArrowheads="1"/>
          </p:cNvSpPr>
          <p:nvPr/>
        </p:nvSpPr>
        <p:spPr bwMode="auto">
          <a:xfrm>
            <a:off x="3000375" y="1928813"/>
            <a:ext cx="6143625" cy="1631950"/>
          </a:xfrm>
          <a:prstGeom prst="rect">
            <a:avLst/>
          </a:prstGeom>
          <a:noFill/>
          <a:ln w="9525">
            <a:noFill/>
            <a:miter lim="800000"/>
            <a:headEnd/>
            <a:tailEnd/>
          </a:ln>
        </p:spPr>
        <p:txBody>
          <a:bodyPr>
            <a:spAutoFit/>
          </a:bodyPr>
          <a:lstStyle/>
          <a:p>
            <a:r>
              <a:rPr lang="ru-RU" sz="2000" b="1">
                <a:latin typeface="Franklin Gothic Book" pitchFamily="34" charset="0"/>
              </a:rPr>
              <a:t>Разметочная плита. </a:t>
            </a:r>
            <a:r>
              <a:rPr lang="ru-RU" sz="2000">
                <a:latin typeface="Franklin Gothic Book" pitchFamily="34" charset="0"/>
              </a:rPr>
              <a:t>Является основным разметочным приспособлением, на ней устанавливают детали, подлежащие разметке, и от ее верхней поверхности откладывают все размеры, которые отмечают рисками на детали. </a:t>
            </a:r>
          </a:p>
        </p:txBody>
      </p:sp>
      <p:pic>
        <p:nvPicPr>
          <p:cNvPr id="22532"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85750" y="1571625"/>
            <a:ext cx="2643188" cy="2643188"/>
          </a:xfrm>
          <a:prstGeom prst="rect">
            <a:avLst/>
          </a:prstGeom>
          <a:noFill/>
          <a:ln w="9525">
            <a:noFill/>
            <a:miter lim="800000"/>
            <a:headEnd/>
            <a:tailEnd/>
          </a:ln>
        </p:spPr>
      </p:pic>
      <p:sp>
        <p:nvSpPr>
          <p:cNvPr id="22533" name="TextBox 5"/>
          <p:cNvSpPr txBox="1">
            <a:spLocks noChangeArrowheads="1"/>
          </p:cNvSpPr>
          <p:nvPr/>
        </p:nvSpPr>
        <p:spPr bwMode="auto">
          <a:xfrm>
            <a:off x="214313" y="3714750"/>
            <a:ext cx="8929687" cy="2554288"/>
          </a:xfrm>
          <a:prstGeom prst="rect">
            <a:avLst/>
          </a:prstGeom>
          <a:noFill/>
          <a:ln w="9525">
            <a:noFill/>
            <a:miter lim="800000"/>
            <a:headEnd/>
            <a:tailEnd/>
          </a:ln>
        </p:spPr>
        <p:txBody>
          <a:bodyPr>
            <a:spAutoFit/>
          </a:bodyPr>
          <a:lstStyle/>
          <a:p>
            <a:r>
              <a:rPr lang="ru-RU" sz="2000">
                <a:latin typeface="Franklin Gothic Book" pitchFamily="34" charset="0"/>
              </a:rPr>
              <a:t>Разметочная плита отливается из серого мелкозернистого чугуна и всегда в нижней части имеет несколько ребер жесткости, которые предохраняют ее от возможности прогиба под тяжестью размечаемых </a:t>
            </a:r>
          </a:p>
          <a:p>
            <a:r>
              <a:rPr lang="ru-RU" sz="2000">
                <a:latin typeface="Franklin Gothic Book" pitchFamily="34" charset="0"/>
              </a:rPr>
              <a:t>деталей и собственного веса. Верхнюю, рабочую поверхность и боковые стороны плиты обычно обрабатывают на строгальных станках и затем </a:t>
            </a:r>
          </a:p>
          <a:p>
            <a:r>
              <a:rPr lang="ru-RU" sz="2000">
                <a:latin typeface="Franklin Gothic Book" pitchFamily="34" charset="0"/>
              </a:rPr>
              <a:t>шабрят. На рабочей поверхности больших плит иногда делают продольные и поперечные канавки, образующие равные квадраты.</a:t>
            </a:r>
          </a:p>
          <a:p>
            <a:endParaRPr lang="ru-RU" sz="2000">
              <a:latin typeface="Franklin Gothic Book" pitchFamily="34" charset="0"/>
            </a:endParaRPr>
          </a:p>
        </p:txBody>
      </p:sp>
      <p:sp>
        <p:nvSpPr>
          <p:cNvPr id="22534" name="Номер слайда 6"/>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0792077D-C62E-4F4A-977B-CE0A9C687B09}" type="slidenum">
              <a:rPr lang="ru-RU" sz="2000" b="1">
                <a:solidFill>
                  <a:schemeClr val="tx1"/>
                </a:solidFill>
                <a:cs typeface="Arial" charset="0"/>
              </a:rPr>
              <a:pPr fontAlgn="base">
                <a:spcBef>
                  <a:spcPct val="0"/>
                </a:spcBef>
                <a:spcAft>
                  <a:spcPct val="0"/>
                </a:spcAft>
              </a:pPr>
              <a:t>3</a:t>
            </a:fld>
            <a:endParaRPr lang="ru-RU" sz="2000" b="1">
              <a:solidFill>
                <a:schemeClr val="tx1"/>
              </a:solidFill>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686800" cy="838200"/>
          </a:xfrm>
        </p:spPr>
        <p:txBody>
          <a:bodyPr/>
          <a:lstStyle/>
          <a:p>
            <a:pPr algn="ctr">
              <a:defRPr/>
            </a:pPr>
            <a:r>
              <a:rPr lang="ru-RU" dirty="0" smtClean="0"/>
              <a:t>Вводный инструктаж</a:t>
            </a:r>
            <a:endParaRPr lang="ru-RU" dirty="0"/>
          </a:p>
        </p:txBody>
      </p:sp>
      <p:sp>
        <p:nvSpPr>
          <p:cNvPr id="23554" name="TextBox 3"/>
          <p:cNvSpPr txBox="1">
            <a:spLocks noChangeArrowheads="1"/>
          </p:cNvSpPr>
          <p:nvPr/>
        </p:nvSpPr>
        <p:spPr bwMode="auto">
          <a:xfrm>
            <a:off x="1500188" y="1357313"/>
            <a:ext cx="6173787" cy="461962"/>
          </a:xfrm>
          <a:prstGeom prst="rect">
            <a:avLst/>
          </a:prstGeom>
          <a:noFill/>
          <a:ln w="9525">
            <a:noFill/>
            <a:miter lim="800000"/>
            <a:headEnd/>
            <a:tailEnd/>
          </a:ln>
        </p:spPr>
        <p:txBody>
          <a:bodyPr wrap="none">
            <a:spAutoFit/>
          </a:bodyPr>
          <a:lstStyle/>
          <a:p>
            <a:r>
              <a:rPr lang="ru-RU" sz="2400" b="1">
                <a:latin typeface="Franklin Gothic Book" pitchFamily="34" charset="0"/>
              </a:rPr>
              <a:t>Инструмент для плоскостной разметки</a:t>
            </a:r>
          </a:p>
        </p:txBody>
      </p:sp>
      <p:sp>
        <p:nvSpPr>
          <p:cNvPr id="23555" name="Прямоугольник 4"/>
          <p:cNvSpPr>
            <a:spLocks noChangeArrowheads="1"/>
          </p:cNvSpPr>
          <p:nvPr/>
        </p:nvSpPr>
        <p:spPr bwMode="auto">
          <a:xfrm>
            <a:off x="4357688" y="2286000"/>
            <a:ext cx="4572000" cy="3478213"/>
          </a:xfrm>
          <a:prstGeom prst="rect">
            <a:avLst/>
          </a:prstGeom>
          <a:noFill/>
          <a:ln w="9525">
            <a:noFill/>
            <a:miter lim="800000"/>
            <a:headEnd/>
            <a:tailEnd/>
          </a:ln>
        </p:spPr>
        <p:txBody>
          <a:bodyPr>
            <a:spAutoFit/>
          </a:bodyPr>
          <a:lstStyle/>
          <a:p>
            <a:r>
              <a:rPr lang="ru-RU" sz="2000" b="1">
                <a:latin typeface="Franklin Gothic Book" pitchFamily="34" charset="0"/>
              </a:rPr>
              <a:t>Подкладки. </a:t>
            </a:r>
            <a:r>
              <a:rPr lang="ru-RU" sz="2000">
                <a:latin typeface="Franklin Gothic Book" pitchFamily="34" charset="0"/>
              </a:rPr>
              <a:t>Являются разметочным приспособлением и служат для предохранения разметочных плит от царапин и забоин. Подкладки в зависимости от их назначения бывают разных конструкций. Самыми простыми подкладками являются плоские опорные; подкладки больших размеров выполняются пустотелыми или двутаврового сечения</a:t>
            </a:r>
          </a:p>
        </p:txBody>
      </p:sp>
      <p:pic>
        <p:nvPicPr>
          <p:cNvPr id="23556" name="Picture 2"/>
          <p:cNvPicPr>
            <a:picLocks noChangeAspect="1" noChangeArrowheads="1"/>
          </p:cNvPicPr>
          <p:nvPr/>
        </p:nvPicPr>
        <p:blipFill>
          <a:blip r:embed="rId2"/>
          <a:srcRect/>
          <a:stretch>
            <a:fillRect/>
          </a:stretch>
        </p:blipFill>
        <p:spPr bwMode="auto">
          <a:xfrm>
            <a:off x="254000" y="2714625"/>
            <a:ext cx="3621088" cy="2286000"/>
          </a:xfrm>
          <a:prstGeom prst="rect">
            <a:avLst/>
          </a:prstGeom>
          <a:noFill/>
          <a:ln w="9525">
            <a:noFill/>
            <a:miter lim="800000"/>
            <a:headEnd/>
            <a:tailEnd/>
          </a:ln>
        </p:spPr>
      </p:pic>
      <p:sp>
        <p:nvSpPr>
          <p:cNvPr id="23557" name="Номер слайда 5"/>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AC2C3854-2BE6-4EEA-81E7-F1207DD659CB}" type="slidenum">
              <a:rPr lang="ru-RU" sz="2000" b="1">
                <a:solidFill>
                  <a:schemeClr val="tx1"/>
                </a:solidFill>
                <a:cs typeface="Arial" charset="0"/>
              </a:rPr>
              <a:pPr fontAlgn="base">
                <a:spcBef>
                  <a:spcPct val="0"/>
                </a:spcBef>
                <a:spcAft>
                  <a:spcPct val="0"/>
                </a:spcAft>
              </a:pPr>
              <a:t>4</a:t>
            </a:fld>
            <a:endParaRPr lang="ru-RU" sz="2000" b="1">
              <a:solidFill>
                <a:schemeClr val="tx1"/>
              </a:solidFill>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686800" cy="838200"/>
          </a:xfrm>
        </p:spPr>
        <p:txBody>
          <a:bodyPr/>
          <a:lstStyle/>
          <a:p>
            <a:pPr algn="ctr">
              <a:defRPr/>
            </a:pPr>
            <a:r>
              <a:rPr lang="ru-RU" dirty="0" smtClean="0"/>
              <a:t>Вводный инструктаж</a:t>
            </a:r>
            <a:endParaRPr lang="ru-RU" dirty="0"/>
          </a:p>
        </p:txBody>
      </p:sp>
      <p:sp>
        <p:nvSpPr>
          <p:cNvPr id="24578" name="TextBox 3"/>
          <p:cNvSpPr txBox="1">
            <a:spLocks noChangeArrowheads="1"/>
          </p:cNvSpPr>
          <p:nvPr/>
        </p:nvSpPr>
        <p:spPr bwMode="auto">
          <a:xfrm>
            <a:off x="1643063" y="1357313"/>
            <a:ext cx="6173787" cy="461962"/>
          </a:xfrm>
          <a:prstGeom prst="rect">
            <a:avLst/>
          </a:prstGeom>
          <a:noFill/>
          <a:ln w="9525">
            <a:noFill/>
            <a:miter lim="800000"/>
            <a:headEnd/>
            <a:tailEnd/>
          </a:ln>
        </p:spPr>
        <p:txBody>
          <a:bodyPr wrap="none">
            <a:spAutoFit/>
          </a:bodyPr>
          <a:lstStyle/>
          <a:p>
            <a:r>
              <a:rPr lang="ru-RU" sz="2400" b="1">
                <a:latin typeface="Franklin Gothic Book" pitchFamily="34" charset="0"/>
              </a:rPr>
              <a:t>Инструмент для плоскостной разметки</a:t>
            </a:r>
          </a:p>
        </p:txBody>
      </p:sp>
      <p:pic>
        <p:nvPicPr>
          <p:cNvPr id="24579"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57250" y="1944688"/>
            <a:ext cx="2143125" cy="3836987"/>
          </a:xfrm>
          <a:prstGeom prst="rect">
            <a:avLst/>
          </a:prstGeom>
          <a:noFill/>
          <a:ln w="9525">
            <a:noFill/>
            <a:miter lim="800000"/>
            <a:headEnd/>
            <a:tailEnd/>
          </a:ln>
        </p:spPr>
      </p:pic>
      <p:sp>
        <p:nvSpPr>
          <p:cNvPr id="24580" name="Прямоугольник 6"/>
          <p:cNvSpPr>
            <a:spLocks noChangeArrowheads="1"/>
          </p:cNvSpPr>
          <p:nvPr/>
        </p:nvSpPr>
        <p:spPr bwMode="auto">
          <a:xfrm>
            <a:off x="3643313" y="2500313"/>
            <a:ext cx="4929187" cy="3816350"/>
          </a:xfrm>
          <a:prstGeom prst="rect">
            <a:avLst/>
          </a:prstGeom>
          <a:noFill/>
          <a:ln w="9525">
            <a:noFill/>
            <a:miter lim="800000"/>
            <a:headEnd/>
            <a:tailEnd/>
          </a:ln>
        </p:spPr>
        <p:txBody>
          <a:bodyPr>
            <a:spAutoFit/>
          </a:bodyPr>
          <a:lstStyle/>
          <a:p>
            <a:r>
              <a:rPr lang="ru-RU" sz="2200" b="1">
                <a:solidFill>
                  <a:srgbClr val="000099"/>
                </a:solidFill>
                <a:latin typeface="Franklin Gothic Book" pitchFamily="34" charset="0"/>
              </a:rPr>
              <a:t>Угольники</a:t>
            </a:r>
            <a:r>
              <a:rPr lang="ru-RU" sz="2200" b="1">
                <a:latin typeface="Franklin Gothic Book" pitchFamily="34" charset="0"/>
              </a:rPr>
              <a:t> </a:t>
            </a:r>
            <a:r>
              <a:rPr lang="ru-RU" sz="2200">
                <a:latin typeface="Franklin Gothic Book" pitchFamily="34" charset="0"/>
              </a:rPr>
              <a:t> изготовляют из серого чугуна; в обеих полках угольника имеются отверстия различной формы. Отверстия в горизонтальной полке дают возможность крепить угольник к разметочной плите с Т-образными пазами; через отверстия на вертикальной полке к угольнику можно прикрепить размечаемые заготовки.</a:t>
            </a:r>
          </a:p>
        </p:txBody>
      </p:sp>
      <p:sp>
        <p:nvSpPr>
          <p:cNvPr id="24581" name="Номер слайда 5"/>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60C27717-86AC-48AA-BC84-DE6729AC7858}" type="slidenum">
              <a:rPr lang="ru-RU" sz="2000" b="1">
                <a:solidFill>
                  <a:schemeClr val="tx1"/>
                </a:solidFill>
                <a:cs typeface="Arial" charset="0"/>
              </a:rPr>
              <a:pPr fontAlgn="base">
                <a:spcBef>
                  <a:spcPct val="0"/>
                </a:spcBef>
                <a:spcAft>
                  <a:spcPct val="0"/>
                </a:spcAft>
              </a:pPr>
              <a:t>5</a:t>
            </a:fld>
            <a:endParaRPr lang="ru-RU" sz="2000" b="1">
              <a:solidFill>
                <a:schemeClr val="tx1"/>
              </a:solidFill>
              <a:cs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686800" cy="838200"/>
          </a:xfrm>
        </p:spPr>
        <p:txBody>
          <a:bodyPr/>
          <a:lstStyle/>
          <a:p>
            <a:pPr algn="ctr">
              <a:defRPr/>
            </a:pPr>
            <a:r>
              <a:rPr lang="ru-RU" dirty="0" smtClean="0"/>
              <a:t>Вводный инструктаж</a:t>
            </a:r>
            <a:endParaRPr lang="ru-RU" dirty="0"/>
          </a:p>
        </p:txBody>
      </p:sp>
      <p:sp>
        <p:nvSpPr>
          <p:cNvPr id="25602" name="TextBox 3"/>
          <p:cNvSpPr txBox="1">
            <a:spLocks noChangeArrowheads="1"/>
          </p:cNvSpPr>
          <p:nvPr/>
        </p:nvSpPr>
        <p:spPr bwMode="auto">
          <a:xfrm>
            <a:off x="2428875" y="1357313"/>
            <a:ext cx="5176838" cy="400050"/>
          </a:xfrm>
          <a:prstGeom prst="rect">
            <a:avLst/>
          </a:prstGeom>
          <a:noFill/>
          <a:ln w="9525">
            <a:noFill/>
            <a:miter lim="800000"/>
            <a:headEnd/>
            <a:tailEnd/>
          </a:ln>
        </p:spPr>
        <p:txBody>
          <a:bodyPr wrap="none">
            <a:spAutoFit/>
          </a:bodyPr>
          <a:lstStyle/>
          <a:p>
            <a:r>
              <a:rPr lang="ru-RU" sz="2000" b="1">
                <a:latin typeface="Franklin Gothic Book" pitchFamily="34" charset="0"/>
              </a:rPr>
              <a:t>Инструмент для плоскостной разметки</a:t>
            </a:r>
          </a:p>
        </p:txBody>
      </p:sp>
      <p:sp>
        <p:nvSpPr>
          <p:cNvPr id="25603" name="Прямоугольник 5"/>
          <p:cNvSpPr>
            <a:spLocks noChangeArrowheads="1"/>
          </p:cNvSpPr>
          <p:nvPr/>
        </p:nvSpPr>
        <p:spPr bwMode="auto">
          <a:xfrm>
            <a:off x="3214688" y="1841500"/>
            <a:ext cx="5929312" cy="4400550"/>
          </a:xfrm>
          <a:prstGeom prst="rect">
            <a:avLst/>
          </a:prstGeom>
          <a:noFill/>
          <a:ln w="9525">
            <a:noFill/>
            <a:miter lim="800000"/>
            <a:headEnd/>
            <a:tailEnd/>
          </a:ln>
        </p:spPr>
        <p:txBody>
          <a:bodyPr>
            <a:spAutoFit/>
          </a:bodyPr>
          <a:lstStyle/>
          <a:p>
            <a:r>
              <a:rPr lang="ru-RU" sz="2000" b="1">
                <a:solidFill>
                  <a:srgbClr val="000099"/>
                </a:solidFill>
                <a:latin typeface="Franklin Gothic Book" pitchFamily="34" charset="0"/>
              </a:rPr>
              <a:t>Чертилки (иглы). </a:t>
            </a:r>
            <a:r>
              <a:rPr lang="ru-RU" sz="2000">
                <a:latin typeface="Franklin Gothic Book" pitchFamily="34" charset="0"/>
              </a:rPr>
              <a:t>Служат для прочерчивания линий (рисок) на размечаемой поверхности при помощи линейки, угольника или шаблона. Они чаще всего имеют круглое сечение и выполнены в виде стержня длиной 150-300 мм диаметром 3-5 мм.</a:t>
            </a:r>
          </a:p>
          <a:p>
            <a:r>
              <a:rPr lang="ru-RU" sz="2000">
                <a:latin typeface="Franklin Gothic Book" pitchFamily="34" charset="0"/>
              </a:rPr>
              <a:t>Чертилки бывают прямые со вставными иглами или с отогнутым концом  и изготовляются из углеродистой инструментальной стали марки У10 или У9, Их концы на длине 20-30 мм закаливают без отпуска и остро затачивают в виде иглы с одного или двух концов. Чем тверже и острее заточена чертилка, тем более четко видны проведенные ею риски</a:t>
            </a:r>
          </a:p>
        </p:txBody>
      </p:sp>
      <p:pic>
        <p:nvPicPr>
          <p:cNvPr id="25604" name="Picture 2"/>
          <p:cNvPicPr>
            <a:picLocks noChangeAspect="1" noChangeArrowheads="1"/>
          </p:cNvPicPr>
          <p:nvPr/>
        </p:nvPicPr>
        <p:blipFill>
          <a:blip r:embed="rId2">
            <a:clrChange>
              <a:clrFrom>
                <a:srgbClr val="FFFFFF"/>
              </a:clrFrom>
              <a:clrTo>
                <a:srgbClr val="FFFFFF">
                  <a:alpha val="0"/>
                </a:srgbClr>
              </a:clrTo>
            </a:clrChange>
          </a:blip>
          <a:srcRect t="12389" b="14603"/>
          <a:stretch>
            <a:fillRect/>
          </a:stretch>
        </p:blipFill>
        <p:spPr bwMode="auto">
          <a:xfrm>
            <a:off x="357188" y="2071688"/>
            <a:ext cx="2035175" cy="1258887"/>
          </a:xfrm>
          <a:prstGeom prst="rect">
            <a:avLst/>
          </a:prstGeom>
          <a:noFill/>
          <a:ln w="9525">
            <a:noFill/>
            <a:miter lim="800000"/>
            <a:headEnd/>
            <a:tailEnd/>
          </a:ln>
        </p:spPr>
      </p:pic>
      <p:pic>
        <p:nvPicPr>
          <p:cNvPr id="25605" name="Picture 5" descr="D:\Users\Алексей\Pictures\1.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14375" y="3643313"/>
            <a:ext cx="4086225" cy="2554287"/>
          </a:xfrm>
          <a:prstGeom prst="rect">
            <a:avLst/>
          </a:prstGeom>
          <a:noFill/>
          <a:ln w="9525">
            <a:noFill/>
            <a:miter lim="800000"/>
            <a:headEnd/>
            <a:tailEnd/>
          </a:ln>
        </p:spPr>
      </p:pic>
      <p:sp>
        <p:nvSpPr>
          <p:cNvPr id="25606" name="Номер слайда 6"/>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54015F35-243B-487A-A454-6A92816C44C2}" type="slidenum">
              <a:rPr lang="ru-RU" sz="2000" b="1">
                <a:solidFill>
                  <a:schemeClr val="tx1"/>
                </a:solidFill>
                <a:cs typeface="Arial" charset="0"/>
              </a:rPr>
              <a:pPr fontAlgn="base">
                <a:spcBef>
                  <a:spcPct val="0"/>
                </a:spcBef>
                <a:spcAft>
                  <a:spcPct val="0"/>
                </a:spcAft>
              </a:pPr>
              <a:t>6</a:t>
            </a:fld>
            <a:endParaRPr lang="ru-RU" sz="2000" b="1">
              <a:solidFill>
                <a:schemeClr val="tx1"/>
              </a:solidFill>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686800" cy="838200"/>
          </a:xfrm>
        </p:spPr>
        <p:txBody>
          <a:bodyPr/>
          <a:lstStyle/>
          <a:p>
            <a:pPr algn="ctr">
              <a:defRPr/>
            </a:pPr>
            <a:r>
              <a:rPr lang="ru-RU" dirty="0" smtClean="0"/>
              <a:t>Вводный инструктаж</a:t>
            </a:r>
            <a:endParaRPr lang="ru-RU" dirty="0"/>
          </a:p>
        </p:txBody>
      </p:sp>
      <p:sp>
        <p:nvSpPr>
          <p:cNvPr id="26626" name="TextBox 3"/>
          <p:cNvSpPr txBox="1">
            <a:spLocks noChangeArrowheads="1"/>
          </p:cNvSpPr>
          <p:nvPr/>
        </p:nvSpPr>
        <p:spPr bwMode="auto">
          <a:xfrm>
            <a:off x="1571625" y="1357313"/>
            <a:ext cx="6173788" cy="461962"/>
          </a:xfrm>
          <a:prstGeom prst="rect">
            <a:avLst/>
          </a:prstGeom>
          <a:noFill/>
          <a:ln w="9525">
            <a:noFill/>
            <a:miter lim="800000"/>
            <a:headEnd/>
            <a:tailEnd/>
          </a:ln>
        </p:spPr>
        <p:txBody>
          <a:bodyPr wrap="none">
            <a:spAutoFit/>
          </a:bodyPr>
          <a:lstStyle/>
          <a:p>
            <a:r>
              <a:rPr lang="ru-RU" sz="2400" b="1">
                <a:latin typeface="Franklin Gothic Book" pitchFamily="34" charset="0"/>
              </a:rPr>
              <a:t>Инструмент для плоскостной разметки</a:t>
            </a:r>
          </a:p>
        </p:txBody>
      </p:sp>
      <p:sp>
        <p:nvSpPr>
          <p:cNvPr id="26627" name="Прямоугольник 4"/>
          <p:cNvSpPr>
            <a:spLocks noChangeArrowheads="1"/>
          </p:cNvSpPr>
          <p:nvPr/>
        </p:nvSpPr>
        <p:spPr bwMode="auto">
          <a:xfrm>
            <a:off x="4286250" y="2286000"/>
            <a:ext cx="4572000" cy="3416300"/>
          </a:xfrm>
          <a:prstGeom prst="rect">
            <a:avLst/>
          </a:prstGeom>
          <a:noFill/>
          <a:ln w="9525">
            <a:noFill/>
            <a:miter lim="800000"/>
            <a:headEnd/>
            <a:tailEnd/>
          </a:ln>
        </p:spPr>
        <p:txBody>
          <a:bodyPr>
            <a:spAutoFit/>
          </a:bodyPr>
          <a:lstStyle/>
          <a:p>
            <a:r>
              <a:rPr lang="ru-RU" sz="2400" b="1">
                <a:solidFill>
                  <a:srgbClr val="000099"/>
                </a:solidFill>
                <a:latin typeface="Franklin Gothic Book" pitchFamily="34" charset="0"/>
              </a:rPr>
              <a:t>Разметочные циркули. </a:t>
            </a:r>
            <a:r>
              <a:rPr lang="ru-RU" sz="2400">
                <a:latin typeface="Franklin Gothic Book" pitchFamily="34" charset="0"/>
              </a:rPr>
              <a:t>Применяются для разметки окружностей дуг, деления углов, нанесения линейных размеров и т. д. </a:t>
            </a:r>
          </a:p>
          <a:p>
            <a:r>
              <a:rPr lang="ru-RU" sz="2400">
                <a:latin typeface="Franklin Gothic Book" pitchFamily="34" charset="0"/>
              </a:rPr>
              <a:t>Циркулями пользуются для переноса размеров с измерительных линеек на деталь.</a:t>
            </a:r>
          </a:p>
        </p:txBody>
      </p:sp>
      <p:pic>
        <p:nvPicPr>
          <p:cNvPr id="26628"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28625" y="2357438"/>
            <a:ext cx="3500438" cy="3000375"/>
          </a:xfrm>
          <a:prstGeom prst="rect">
            <a:avLst/>
          </a:prstGeom>
          <a:noFill/>
          <a:ln w="9525">
            <a:noFill/>
            <a:miter lim="800000"/>
            <a:headEnd/>
            <a:tailEnd/>
          </a:ln>
        </p:spPr>
      </p:pic>
      <p:sp>
        <p:nvSpPr>
          <p:cNvPr id="26629" name="Номер слайда 5"/>
          <p:cNvSpPr>
            <a:spLocks noGrp="1"/>
          </p:cNvSpPr>
          <p:nvPr>
            <p:ph type="sldNum" sz="quarter" idx="12"/>
          </p:nvPr>
        </p:nvSpPr>
        <p:spPr bwMode="auto">
          <a:xfrm>
            <a:off x="8143875" y="6357938"/>
            <a:ext cx="758825" cy="247650"/>
          </a:xfrm>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74864412-D27D-4EC6-B335-5B7D17EEDF78}" type="slidenum">
              <a:rPr lang="ru-RU" sz="2000" b="1">
                <a:solidFill>
                  <a:schemeClr val="tx1"/>
                </a:solidFill>
                <a:cs typeface="Arial" charset="0"/>
              </a:rPr>
              <a:pPr fontAlgn="base">
                <a:spcBef>
                  <a:spcPct val="0"/>
                </a:spcBef>
                <a:spcAft>
                  <a:spcPct val="0"/>
                </a:spcAft>
              </a:pPr>
              <a:t>7</a:t>
            </a:fld>
            <a:endParaRPr lang="ru-RU" sz="2000" b="1">
              <a:solidFill>
                <a:schemeClr val="tx1"/>
              </a:solidFill>
              <a:cs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686800" cy="838200"/>
          </a:xfrm>
        </p:spPr>
        <p:txBody>
          <a:bodyPr/>
          <a:lstStyle/>
          <a:p>
            <a:pPr algn="ctr">
              <a:defRPr/>
            </a:pPr>
            <a:r>
              <a:rPr lang="ru-RU" dirty="0" smtClean="0"/>
              <a:t>Вводный инструктаж</a:t>
            </a:r>
            <a:endParaRPr lang="ru-RU" dirty="0"/>
          </a:p>
        </p:txBody>
      </p:sp>
      <p:sp>
        <p:nvSpPr>
          <p:cNvPr id="27650" name="TextBox 3"/>
          <p:cNvSpPr txBox="1">
            <a:spLocks noChangeArrowheads="1"/>
          </p:cNvSpPr>
          <p:nvPr/>
        </p:nvSpPr>
        <p:spPr bwMode="auto">
          <a:xfrm>
            <a:off x="1571625" y="1357313"/>
            <a:ext cx="6173788" cy="461962"/>
          </a:xfrm>
          <a:prstGeom prst="rect">
            <a:avLst/>
          </a:prstGeom>
          <a:noFill/>
          <a:ln w="9525">
            <a:noFill/>
            <a:miter lim="800000"/>
            <a:headEnd/>
            <a:tailEnd/>
          </a:ln>
        </p:spPr>
        <p:txBody>
          <a:bodyPr wrap="none">
            <a:spAutoFit/>
          </a:bodyPr>
          <a:lstStyle/>
          <a:p>
            <a:pPr algn="ctr"/>
            <a:r>
              <a:rPr lang="ru-RU" sz="2400" b="1">
                <a:latin typeface="Franklin Gothic Book" pitchFamily="34" charset="0"/>
              </a:rPr>
              <a:t>Инструмент для плоскостной разметки</a:t>
            </a:r>
          </a:p>
        </p:txBody>
      </p:sp>
      <p:pic>
        <p:nvPicPr>
          <p:cNvPr id="27651"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42938" y="2286000"/>
            <a:ext cx="2500312" cy="4211638"/>
          </a:xfrm>
          <a:prstGeom prst="rect">
            <a:avLst/>
          </a:prstGeom>
          <a:noFill/>
          <a:ln w="9525">
            <a:noFill/>
            <a:miter lim="800000"/>
            <a:headEnd/>
            <a:tailEnd/>
          </a:ln>
        </p:spPr>
      </p:pic>
      <p:sp>
        <p:nvSpPr>
          <p:cNvPr id="7" name="Прямоугольник 6"/>
          <p:cNvSpPr/>
          <p:nvPr/>
        </p:nvSpPr>
        <p:spPr>
          <a:xfrm>
            <a:off x="3857625" y="2857500"/>
            <a:ext cx="5072063" cy="3046413"/>
          </a:xfrm>
          <a:prstGeom prst="rect">
            <a:avLst/>
          </a:prstGeom>
        </p:spPr>
        <p:txBody>
          <a:bodyPr>
            <a:spAutoFit/>
          </a:bodyPr>
          <a:lstStyle/>
          <a:p>
            <a:pPr fontAlgn="auto">
              <a:spcBef>
                <a:spcPts val="0"/>
              </a:spcBef>
              <a:spcAft>
                <a:spcPts val="0"/>
              </a:spcAft>
              <a:defRPr/>
            </a:pPr>
            <a:r>
              <a:rPr lang="ru-RU" sz="2400" b="1" dirty="0">
                <a:solidFill>
                  <a:schemeClr val="accent6">
                    <a:lumMod val="50000"/>
                  </a:schemeClr>
                </a:solidFill>
                <a:latin typeface="+mn-lt"/>
                <a:cs typeface="+mn-cs"/>
              </a:rPr>
              <a:t>Разметочный штангенциркуль </a:t>
            </a:r>
            <a:r>
              <a:rPr lang="ru-RU" sz="2400" dirty="0">
                <a:latin typeface="+mn-lt"/>
                <a:cs typeface="+mn-cs"/>
              </a:rPr>
              <a:t>предназначен для разметки окружностей больших диаметров. Он имеет штангу с миллиметровыми делениями и две ножки – неподвижную и со стопорным винтом для закрепления рамки.</a:t>
            </a:r>
            <a:endParaRPr lang="ru-RU" sz="2400" dirty="0">
              <a:latin typeface="+mn-lt"/>
              <a:cs typeface="+mn-cs"/>
            </a:endParaRPr>
          </a:p>
        </p:txBody>
      </p:sp>
      <p:sp>
        <p:nvSpPr>
          <p:cNvPr id="27653" name="Номер слайда 5"/>
          <p:cNvSpPr>
            <a:spLocks noGrp="1"/>
          </p:cNvSpPr>
          <p:nvPr>
            <p:ph type="sldNum" sz="quarter" idx="12"/>
          </p:nvPr>
        </p:nvSpPr>
        <p:spPr bwMode="auto">
          <a:xfrm>
            <a:off x="8215313" y="6429375"/>
            <a:ext cx="758825" cy="247650"/>
          </a:xfrm>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4C7E25AF-BE9B-4C02-A4C0-1094C527D4B6}" type="slidenum">
              <a:rPr lang="ru-RU" sz="2000" b="1">
                <a:solidFill>
                  <a:schemeClr val="tx1"/>
                </a:solidFill>
                <a:cs typeface="Arial" charset="0"/>
              </a:rPr>
              <a:pPr fontAlgn="base">
                <a:spcBef>
                  <a:spcPct val="0"/>
                </a:spcBef>
                <a:spcAft>
                  <a:spcPct val="0"/>
                </a:spcAft>
              </a:pPr>
              <a:t>8</a:t>
            </a:fld>
            <a:endParaRPr lang="ru-RU" sz="2000" b="1">
              <a:solidFill>
                <a:schemeClr val="tx1"/>
              </a:solidFill>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686800" cy="838200"/>
          </a:xfrm>
        </p:spPr>
        <p:txBody>
          <a:bodyPr/>
          <a:lstStyle/>
          <a:p>
            <a:pPr algn="ctr">
              <a:defRPr/>
            </a:pPr>
            <a:r>
              <a:rPr lang="ru-RU" dirty="0" smtClean="0"/>
              <a:t>Вводный инструктаж</a:t>
            </a:r>
            <a:endParaRPr lang="ru-RU" dirty="0"/>
          </a:p>
        </p:txBody>
      </p:sp>
      <p:sp>
        <p:nvSpPr>
          <p:cNvPr id="28674" name="TextBox 3"/>
          <p:cNvSpPr txBox="1">
            <a:spLocks noChangeArrowheads="1"/>
          </p:cNvSpPr>
          <p:nvPr/>
        </p:nvSpPr>
        <p:spPr bwMode="auto">
          <a:xfrm>
            <a:off x="1857375" y="1357313"/>
            <a:ext cx="6173788" cy="461962"/>
          </a:xfrm>
          <a:prstGeom prst="rect">
            <a:avLst/>
          </a:prstGeom>
          <a:noFill/>
          <a:ln w="9525">
            <a:noFill/>
            <a:miter lim="800000"/>
            <a:headEnd/>
            <a:tailEnd/>
          </a:ln>
        </p:spPr>
        <p:txBody>
          <a:bodyPr wrap="none">
            <a:spAutoFit/>
          </a:bodyPr>
          <a:lstStyle/>
          <a:p>
            <a:r>
              <a:rPr lang="ru-RU" sz="2400" b="1">
                <a:latin typeface="Franklin Gothic Book" pitchFamily="34" charset="0"/>
              </a:rPr>
              <a:t>Инструмент для плоскостной разметки</a:t>
            </a:r>
          </a:p>
        </p:txBody>
      </p:sp>
      <p:pic>
        <p:nvPicPr>
          <p:cNvPr id="28675"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71500" y="2071688"/>
            <a:ext cx="2571750" cy="4622800"/>
          </a:xfrm>
          <a:prstGeom prst="rect">
            <a:avLst/>
          </a:prstGeom>
          <a:noFill/>
          <a:ln w="9525">
            <a:noFill/>
            <a:miter lim="800000"/>
            <a:headEnd/>
            <a:tailEnd/>
          </a:ln>
        </p:spPr>
      </p:pic>
      <p:sp>
        <p:nvSpPr>
          <p:cNvPr id="5" name="Прямоугольник 4"/>
          <p:cNvSpPr/>
          <p:nvPr/>
        </p:nvSpPr>
        <p:spPr>
          <a:xfrm>
            <a:off x="4071938" y="2214563"/>
            <a:ext cx="4572000" cy="3786187"/>
          </a:xfrm>
          <a:prstGeom prst="rect">
            <a:avLst/>
          </a:prstGeom>
        </p:spPr>
        <p:txBody>
          <a:bodyPr>
            <a:spAutoFit/>
          </a:bodyPr>
          <a:lstStyle/>
          <a:p>
            <a:pPr fontAlgn="auto">
              <a:spcBef>
                <a:spcPts val="0"/>
              </a:spcBef>
              <a:spcAft>
                <a:spcPts val="0"/>
              </a:spcAft>
              <a:defRPr/>
            </a:pPr>
            <a:r>
              <a:rPr lang="ru-RU" sz="2400" b="1" dirty="0">
                <a:solidFill>
                  <a:schemeClr val="accent6">
                    <a:lumMod val="50000"/>
                  </a:schemeClr>
                </a:solidFill>
                <a:latin typeface="+mn-lt"/>
                <a:cs typeface="+mn-cs"/>
              </a:rPr>
              <a:t>Рейсмус.  </a:t>
            </a:r>
            <a:r>
              <a:rPr lang="ru-RU" sz="2400" dirty="0">
                <a:latin typeface="+mn-lt"/>
                <a:cs typeface="+mn-cs"/>
              </a:rPr>
              <a:t>Служит для нанесения на размечаемых заготовках горизонтальных рисок на определенном расстоянии от рабочей поверхности плиты. Его также используют для проверки положения заготовок во время их установки на разметочной плите или станке.</a:t>
            </a:r>
            <a:endParaRPr lang="ru-RU" sz="2400" dirty="0">
              <a:latin typeface="+mn-lt"/>
              <a:cs typeface="+mn-cs"/>
            </a:endParaRPr>
          </a:p>
        </p:txBody>
      </p:sp>
      <p:sp>
        <p:nvSpPr>
          <p:cNvPr id="28677" name="Номер слайда 5"/>
          <p:cNvSpPr>
            <a:spLocks noGrp="1"/>
          </p:cNvSpPr>
          <p:nvPr>
            <p:ph type="sldNum" sz="quarter" idx="12"/>
          </p:nvPr>
        </p:nvSpPr>
        <p:spPr bwMode="auto">
          <a:xfrm>
            <a:off x="8215313" y="6429375"/>
            <a:ext cx="758825" cy="247650"/>
          </a:xfrm>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B9F4F5AB-D20C-4F6D-83BD-3738638107C4}" type="slidenum">
              <a:rPr lang="ru-RU" sz="2000" b="1">
                <a:solidFill>
                  <a:schemeClr val="tx1"/>
                </a:solidFill>
                <a:cs typeface="Arial" charset="0"/>
              </a:rPr>
              <a:pPr fontAlgn="base">
                <a:spcBef>
                  <a:spcPct val="0"/>
                </a:spcBef>
                <a:spcAft>
                  <a:spcPct val="0"/>
                </a:spcAft>
              </a:pPr>
              <a:t>9</a:t>
            </a:fld>
            <a:endParaRPr lang="ru-RU" sz="2000" b="1">
              <a:solidFill>
                <a:schemeClr val="tx1"/>
              </a:solidFill>
              <a:cs typeface="Arial"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ема1">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Тема1</Template>
  <TotalTime>294</TotalTime>
  <Words>874</Words>
  <Application>Microsoft Office PowerPoint</Application>
  <PresentationFormat>Экран (4:3)</PresentationFormat>
  <Paragraphs>98</Paragraphs>
  <Slides>21</Slides>
  <Notes>1</Notes>
  <HiddenSlides>0</HiddenSlides>
  <MMClips>0</MMClips>
  <ScaleCrop>false</ScaleCrop>
  <HeadingPairs>
    <vt:vector size="8" baseType="variant">
      <vt:variant>
        <vt:lpstr>Использованные шрифты</vt:lpstr>
      </vt:variant>
      <vt:variant>
        <vt:i4>5</vt:i4>
      </vt:variant>
      <vt:variant>
        <vt:lpstr>Шаблон оформления</vt:lpstr>
      </vt:variant>
      <vt:variant>
        <vt:i4>6</vt:i4>
      </vt:variant>
      <vt:variant>
        <vt:lpstr>Внедренные серверы OLE</vt:lpstr>
      </vt:variant>
      <vt:variant>
        <vt:i4>1</vt:i4>
      </vt:variant>
      <vt:variant>
        <vt:lpstr>Заголовки слайдов</vt:lpstr>
      </vt:variant>
      <vt:variant>
        <vt:i4>21</vt:i4>
      </vt:variant>
    </vt:vector>
  </HeadingPairs>
  <TitlesOfParts>
    <vt:vector size="33" baseType="lpstr">
      <vt:lpstr>Franklin Gothic Book</vt:lpstr>
      <vt:lpstr>Arial</vt:lpstr>
      <vt:lpstr>Franklin Gothic Medium</vt:lpstr>
      <vt:lpstr>Wingdings 2</vt:lpstr>
      <vt:lpstr>Calibri</vt:lpstr>
      <vt:lpstr>Тема1</vt:lpstr>
      <vt:lpstr>Тема1</vt:lpstr>
      <vt:lpstr>Тема1</vt:lpstr>
      <vt:lpstr>Тема1</vt:lpstr>
      <vt:lpstr>Тема1</vt:lpstr>
      <vt:lpstr>Тема1</vt:lpstr>
      <vt:lpstr>Фрагмент</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Алексей</dc:creator>
  <cp:lastModifiedBy>Анна</cp:lastModifiedBy>
  <cp:revision>35</cp:revision>
  <dcterms:created xsi:type="dcterms:W3CDTF">2010-08-24T08:36:10Z</dcterms:created>
  <dcterms:modified xsi:type="dcterms:W3CDTF">2014-02-05T19:41:19Z</dcterms:modified>
</cp:coreProperties>
</file>