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AE6D39-50E3-44B9-9C34-676459E5E2FE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D648CB-F531-499B-ACAB-EAB114702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6D39-50E3-44B9-9C34-676459E5E2FE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648CB-F531-499B-ACAB-EAB114702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8AE6D39-50E3-44B9-9C34-676459E5E2FE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D648CB-F531-499B-ACAB-EAB114702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6D39-50E3-44B9-9C34-676459E5E2FE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648CB-F531-499B-ACAB-EAB114702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AE6D39-50E3-44B9-9C34-676459E5E2FE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2D648CB-F531-499B-ACAB-EAB114702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6D39-50E3-44B9-9C34-676459E5E2FE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648CB-F531-499B-ACAB-EAB114702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6D39-50E3-44B9-9C34-676459E5E2FE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648CB-F531-499B-ACAB-EAB114702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6D39-50E3-44B9-9C34-676459E5E2FE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648CB-F531-499B-ACAB-EAB114702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AE6D39-50E3-44B9-9C34-676459E5E2FE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648CB-F531-499B-ACAB-EAB114702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6D39-50E3-44B9-9C34-676459E5E2FE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648CB-F531-499B-ACAB-EAB114702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E6D39-50E3-44B9-9C34-676459E5E2FE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D648CB-F531-499B-ACAB-EAB114702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AE6D39-50E3-44B9-9C34-676459E5E2FE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D648CB-F531-499B-ACAB-EAB114702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gipur-nhp.ru/wp-content/uploads/2011/09/8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udoverf.nnov.ru/html.files/page_his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gipur-nhp.ru/wp-content/uploads/2011/09/6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://gipur-nhp.ru/wp-content/uploads/2011/09/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Предприятия </a:t>
            </a:r>
            <a:br>
              <a:rPr lang="ru-RU" sz="5400" dirty="0" smtClean="0"/>
            </a:br>
            <a:r>
              <a:rPr lang="ru-RU" sz="5400" dirty="0" smtClean="0"/>
              <a:t>г. Чкаловска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3520440" cy="555468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Коллекции строчевышитых изделий имеются в музее народного искусства (Москва), Нижегородском краеведческом музее – заповеднике, Загорском государственном историко-художественном музее-заповеднике, Костромском музее изобразительных искусств, в Екатеринбурге (Дом-усадьба </a:t>
            </a:r>
            <a:r>
              <a:rPr lang="ru-RU" dirty="0" err="1" smtClean="0"/>
              <a:t>Ошуркова</a:t>
            </a:r>
            <a:r>
              <a:rPr lang="ru-RU" dirty="0" smtClean="0"/>
              <a:t>) и др. Хранятся экспонаты и в частных коллекциях.</a:t>
            </a:r>
            <a:endParaRPr lang="ru-RU" dirty="0"/>
          </a:p>
        </p:txBody>
      </p:sp>
      <p:pic>
        <p:nvPicPr>
          <p:cNvPr id="5" name="Содержимое 4" descr="http://gipur-nhp.ru/wp-content/uploads/2011/09/8-200x300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71480"/>
            <a:ext cx="328614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Чкаловская с</a:t>
            </a:r>
            <a:r>
              <a:rPr lang="ru-RU" sz="4000" dirty="0" smtClean="0"/>
              <a:t>удоверфь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Чкаловская судоверфь</a:t>
            </a:r>
            <a:r>
              <a:rPr lang="ru-RU" dirty="0" smtClean="0"/>
              <a:t> - одно из старейших предприятий Российского речного флота. </a:t>
            </a:r>
            <a:r>
              <a:rPr lang="ru-RU" u="sng" dirty="0" smtClean="0">
                <a:hlinkClick r:id="rId2"/>
              </a:rPr>
              <a:t>Василёвские казенные мастерские МПС - ССРЗ имени Ульянова (Ленина) - ОАО "Чкаловская судоверфь"</a:t>
            </a:r>
            <a:r>
              <a:rPr lang="ru-RU" dirty="0" smtClean="0"/>
              <a:t> -уже более </a:t>
            </a:r>
            <a:r>
              <a:rPr lang="ru-RU" b="1" u="sng" dirty="0" smtClean="0">
                <a:hlinkClick r:id="rId2"/>
              </a:rPr>
              <a:t>125 лет</a:t>
            </a:r>
            <a:r>
              <a:rPr lang="ru-RU" dirty="0" smtClean="0"/>
              <a:t> успешно занимается строительством, ремонтом и переоборудованием судов. Технический, дноуглубительный флот постройки завода известен всей великой Волге, за рубежами России и границ бывшего СССР.</a:t>
            </a:r>
          </a:p>
          <a:p>
            <a:endParaRPr lang="ru-RU" dirty="0"/>
          </a:p>
        </p:txBody>
      </p:sp>
      <p:pic>
        <p:nvPicPr>
          <p:cNvPr id="1028" name="Picture 4" descr="F:\предприятия\P10803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1571612"/>
            <a:ext cx="3929062" cy="4500594"/>
          </a:xfrm>
          <a:prstGeom prst="rect">
            <a:avLst/>
          </a:prstGeom>
          <a:noFill/>
        </p:spPr>
      </p:pic>
      <p:pic>
        <p:nvPicPr>
          <p:cNvPr id="1029" name="Picture 5" descr="F:\предприятия\assem_sh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643050"/>
            <a:ext cx="392909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Завод «Полет»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1400" dirty="0" smtClean="0"/>
              <a:t>Завод «ПОЛЕТ» г. Чкаловск был образован в 1968 г., как филиал Московского предприятия «Плутон».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Цель создания предприятия – производство комплектующих изделий для специального приборостроения, производство генераторов СВЧ для микроволновых печей, производство микроволновых печей.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настоящее время ОАО завод «ПОЛЕТ» производит комплектующие изделия для специального приборостроения, </a:t>
            </a:r>
            <a:r>
              <a:rPr lang="ru-RU" sz="1400" dirty="0" err="1" smtClean="0"/>
              <a:t>автопрома</a:t>
            </a:r>
            <a:r>
              <a:rPr lang="ru-RU" sz="1400" dirty="0" smtClean="0"/>
              <a:t> и Российских железных дорог. 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050" name="Picture 2" descr="F:\предприятия\20ffe89674649294356131776e5a97c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0" y="1643050"/>
            <a:ext cx="3679848" cy="4357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Заводские цеха</a:t>
            </a:r>
            <a:endParaRPr lang="ru-RU" dirty="0"/>
          </a:p>
        </p:txBody>
      </p:sp>
      <p:pic>
        <p:nvPicPr>
          <p:cNvPr id="5122" name="Picture 2" descr="F:\предприятия\6274ed25e7f6c49d6fb6ed129b12845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763993" cy="4214841"/>
          </a:xfrm>
          <a:prstGeom prst="rect">
            <a:avLst/>
          </a:prstGeom>
          <a:noFill/>
        </p:spPr>
      </p:pic>
      <p:pic>
        <p:nvPicPr>
          <p:cNvPr id="5123" name="Picture 3" descr="F:\предприятия\081f050cee8326ad5cb474563853b73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857364"/>
            <a:ext cx="3521075" cy="4214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Продукция завода «Полет»</a:t>
            </a:r>
            <a:endParaRPr lang="ru-RU" dirty="0"/>
          </a:p>
        </p:txBody>
      </p:sp>
      <p:pic>
        <p:nvPicPr>
          <p:cNvPr id="9218" name="Picture 2" descr="F:\предприятия\9accd15d7e3845677380292ee9e9eb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2068506" cy="2286016"/>
          </a:xfrm>
          <a:prstGeom prst="rect">
            <a:avLst/>
          </a:prstGeom>
          <a:noFill/>
        </p:spPr>
      </p:pic>
      <p:pic>
        <p:nvPicPr>
          <p:cNvPr id="9219" name="Picture 3" descr="F:\предприятия\45147e2f3a6468b2f84277cca2805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928934"/>
            <a:ext cx="2214578" cy="2214578"/>
          </a:xfrm>
          <a:prstGeom prst="rect">
            <a:avLst/>
          </a:prstGeom>
          <a:noFill/>
        </p:spPr>
      </p:pic>
      <p:pic>
        <p:nvPicPr>
          <p:cNvPr id="9220" name="Picture 4" descr="F:\предприятия\a62516cd6ff2a7b859b5e7318bff305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143380"/>
            <a:ext cx="2419372" cy="2251884"/>
          </a:xfrm>
          <a:prstGeom prst="rect">
            <a:avLst/>
          </a:prstGeom>
          <a:noFill/>
        </p:spPr>
      </p:pic>
      <p:pic>
        <p:nvPicPr>
          <p:cNvPr id="9221" name="Picture 5" descr="F:\предприятия\b6e3e0bcbc1168979d6cbf733dd31d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571612"/>
            <a:ext cx="2928953" cy="2214577"/>
          </a:xfrm>
          <a:prstGeom prst="rect">
            <a:avLst/>
          </a:prstGeom>
          <a:noFill/>
        </p:spPr>
      </p:pic>
      <p:pic>
        <p:nvPicPr>
          <p:cNvPr id="9222" name="Picture 6" descr="F:\предприятия\f364f587a17952b0b669bee5603323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164666"/>
            <a:ext cx="2500330" cy="2836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Пассажирское </a:t>
            </a:r>
            <a:r>
              <a:rPr lang="ru-RU" dirty="0" err="1" smtClean="0"/>
              <a:t>автопредприятие</a:t>
            </a:r>
            <a:endParaRPr lang="ru-RU" dirty="0"/>
          </a:p>
        </p:txBody>
      </p:sp>
      <p:pic>
        <p:nvPicPr>
          <p:cNvPr id="6146" name="Picture 2" descr="F:\предприятия\1790-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692555" cy="4357718"/>
          </a:xfrm>
          <a:prstGeom prst="rect">
            <a:avLst/>
          </a:prstGeom>
          <a:noFill/>
        </p:spPr>
      </p:pic>
      <p:pic>
        <p:nvPicPr>
          <p:cNvPr id="6148" name="Picture 4" descr="F:\предприятия\avtobu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857364"/>
            <a:ext cx="357190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Оао</a:t>
            </a:r>
            <a:r>
              <a:rPr lang="ru-RU" dirty="0" smtClean="0"/>
              <a:t>« Бальзам»</a:t>
            </a:r>
            <a:endParaRPr lang="ru-RU" dirty="0"/>
          </a:p>
        </p:txBody>
      </p:sp>
      <p:pic>
        <p:nvPicPr>
          <p:cNvPr id="7170" name="Picture 2" descr="F:\предприятия\dolce_bottl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222" y="1600200"/>
            <a:ext cx="3143030" cy="4525963"/>
          </a:xfrm>
          <a:prstGeom prst="rect">
            <a:avLst/>
          </a:prstGeom>
          <a:noFill/>
        </p:spPr>
      </p:pic>
      <p:pic>
        <p:nvPicPr>
          <p:cNvPr id="7171" name="Picture 3" descr="F:\предприятия\IMG_0985.qcxpn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714488"/>
            <a:ext cx="3521075" cy="2143140"/>
          </a:xfrm>
          <a:prstGeom prst="rect">
            <a:avLst/>
          </a:prstGeom>
          <a:noFill/>
        </p:spPr>
      </p:pic>
      <p:pic>
        <p:nvPicPr>
          <p:cNvPr id="7172" name="Picture 4" descr="F:\предприятия\ntstv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714752"/>
            <a:ext cx="355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Оао</a:t>
            </a:r>
            <a:r>
              <a:rPr lang="ru-RU" dirty="0" smtClean="0"/>
              <a:t> «лен»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40000" lnSpcReduction="20000"/>
          </a:bodyPr>
          <a:lstStyle/>
          <a:p>
            <a:r>
              <a:rPr lang="ru-RU" sz="3800" dirty="0" smtClean="0"/>
              <a:t>ООО «ЛЁН» ведущее предприятие специализирующееся на производстве масла льняного пищевого – ценного диетического и диабетического продукта. </a:t>
            </a:r>
            <a:br>
              <a:rPr lang="ru-RU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Более 15 лет ООО «ЛЁН» занимает уверенные позиции на российском рынке. </a:t>
            </a:r>
            <a:br>
              <a:rPr lang="ru-RU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Натуральное льняное масло изготавливается по старинным рецептам методом холодного прессования и является природным эликсиром молодости. Для производства используются только высококачественные семена льна с высоким содержанием полиненасыщенных, жирных кислот.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F:\предприятия\lenbe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736"/>
            <a:ext cx="2286000" cy="2286000"/>
          </a:xfrm>
          <a:prstGeom prst="rect">
            <a:avLst/>
          </a:prstGeom>
          <a:noFill/>
        </p:spPr>
      </p:pic>
      <p:pic>
        <p:nvPicPr>
          <p:cNvPr id="8195" name="Picture 3" descr="F:\предприятия\maslo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357562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Зао</a:t>
            </a:r>
            <a:r>
              <a:rPr lang="ru-RU" dirty="0" smtClean="0"/>
              <a:t> «гипюр»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3300" b="1" dirty="0" smtClean="0"/>
              <a:t>Закрытое акционерное общество «Гипюр» бережно сохранило вековые традиции уникальной вышивки «нижегородский гипюр» и благодаря творческим поискам художников и мастеров промысла умело сочетает их с современностью. В конце ХХ века на территории современного Чкаловского района сложился особый вид вышивки «по </a:t>
            </a:r>
            <a:r>
              <a:rPr lang="ru-RU" sz="3300" b="1" dirty="0" err="1" smtClean="0"/>
              <a:t>выдергу</a:t>
            </a:r>
            <a:r>
              <a:rPr lang="ru-RU" sz="3300" b="1" dirty="0" smtClean="0"/>
              <a:t>», то есть по крупной сетке, образованной путем выдергивания продольных и поперечных нитей полотна, известная под названием «гипюр».</a:t>
            </a:r>
          </a:p>
          <a:p>
            <a:endParaRPr lang="ru-RU" dirty="0"/>
          </a:p>
        </p:txBody>
      </p:sp>
      <p:pic>
        <p:nvPicPr>
          <p:cNvPr id="5" name="Содержимое 4" descr="http://gipur-nhp.ru/wp-content/uploads/2011/09/6-300x225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00174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ipur-nhp.ru/wp-content/uploads/2011/09/7-300x225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85762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115</TotalTime>
  <Words>239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Предприятия  г. Чкаловска</vt:lpstr>
      <vt:lpstr>Чкаловская судоверфь</vt:lpstr>
      <vt:lpstr>Завод «Полет»</vt:lpstr>
      <vt:lpstr>Заводские цеха</vt:lpstr>
      <vt:lpstr>Продукция завода «Полет»</vt:lpstr>
      <vt:lpstr>Пассажирское автопредприятие</vt:lpstr>
      <vt:lpstr>Оао« Бальзам»</vt:lpstr>
      <vt:lpstr>Оао «лен»</vt:lpstr>
      <vt:lpstr>Зао «гипюр»</vt:lpstr>
      <vt:lpstr>Слайд 10</vt:lpstr>
    </vt:vector>
  </TitlesOfParts>
  <Company>Детский 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Предприятия  г. Чкаловска</dc:title>
  <dc:creator>Дети</dc:creator>
  <cp:lastModifiedBy>user</cp:lastModifiedBy>
  <cp:revision>13</cp:revision>
  <dcterms:created xsi:type="dcterms:W3CDTF">2014-03-10T11:48:15Z</dcterms:created>
  <dcterms:modified xsi:type="dcterms:W3CDTF">2014-11-16T14:28:03Z</dcterms:modified>
</cp:coreProperties>
</file>