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D7438D-D073-4E62-9120-2749A75AD0D1}" type="datetimeFigureOut">
              <a:rPr lang="ru-RU" smtClean="0"/>
              <a:pPr/>
              <a:t>11.09.2013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16CD19-1B96-46AF-A30B-607C7EA72A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5000">
    <p:cut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59467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12777"/>
            <a:ext cx="59467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506" y="3861049"/>
            <a:ext cx="5427439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59467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050" y="6021288"/>
            <a:ext cx="59467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811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Новая папка (2)\DSC065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33"/>
          <a:stretch/>
        </p:blipFill>
        <p:spPr bwMode="auto">
          <a:xfrm>
            <a:off x="251520" y="404665"/>
            <a:ext cx="422275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04665"/>
            <a:ext cx="4427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Ну вот мы уложились к сроку.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Взгляните на труда итог!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Наталья\Desktop\Новая папка (2)\DSC065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3" r="6199"/>
          <a:stretch/>
        </p:blipFill>
        <p:spPr bwMode="auto">
          <a:xfrm>
            <a:off x="3419871" y="2983450"/>
            <a:ext cx="5391619" cy="3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320701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Новая папка (2)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681"/>
            <a:ext cx="4056112" cy="28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35431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И кстати, если разобраться, прихватка стоит очень мало. Всего лишь надо покопаться дома в остатках материала.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Наталья\Desktop\Новая папка (2)\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57"/>
          <a:stretch/>
        </p:blipFill>
        <p:spPr bwMode="auto">
          <a:xfrm>
            <a:off x="5840637" y="2833666"/>
            <a:ext cx="2907827" cy="40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3861049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А здесь ещё огромный плюс-мы бережём свою природу. Ведь не бросаем ткани в мусор, а </a:t>
            </a:r>
            <a:r>
              <a:rPr lang="ru-RU" sz="2400" i="1" smtClean="0">
                <a:solidFill>
                  <a:schemeClr val="accent4">
                    <a:lumMod val="50000"/>
                  </a:schemeClr>
                </a:solidFill>
              </a:rPr>
              <a:t>шьём </a:t>
            </a:r>
            <a:r>
              <a:rPr lang="ru-RU" sz="2400" i="1" smtClean="0">
                <a:solidFill>
                  <a:schemeClr val="accent4">
                    <a:lumMod val="50000"/>
                  </a:schemeClr>
                </a:solidFill>
              </a:rPr>
              <a:t>прихватки из 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отходов.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72559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Новая папка (2)\DSC06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644008" cy="26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5" y="3789039"/>
            <a:ext cx="61670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Хотим прорекламировать свою прихватку Вам,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В трудную минуту с ней горе пополам.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Нам надо взять горячее-прихватку </a:t>
            </a:r>
            <a:r>
              <a:rPr lang="ru-RU" sz="2000" i="1" dirty="0">
                <a:solidFill>
                  <a:srgbClr val="7030A0"/>
                </a:solidFill>
              </a:rPr>
              <a:t>мы </a:t>
            </a:r>
            <a:r>
              <a:rPr lang="ru-RU" sz="2000" i="1" dirty="0" smtClean="0">
                <a:solidFill>
                  <a:srgbClr val="7030A0"/>
                </a:solidFill>
              </a:rPr>
              <a:t>возьмём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И руки о тарелки уже не обожжём!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Учитесь рукоделию, любимые друзья!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Без помощи помощников нам обойтись нельзя!</a:t>
            </a:r>
            <a:endParaRPr lang="ru-RU" sz="2000" i="1" dirty="0">
              <a:solidFill>
                <a:srgbClr val="7030A0"/>
              </a:solidFill>
            </a:endParaRPr>
          </a:p>
          <a:p>
            <a:endParaRPr lang="ru-RU" sz="20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342168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833" y="260648"/>
            <a:ext cx="62937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Ну что сказать: довольны работой мы своей,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И хочется прихватку взять в руки поскорей.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Прихватка вышла яркая удобная красивая,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А надо для создания совсем чуть-чуть усилия,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Конечно, аккуратность, усидчивость добавили,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И знаете, </a:t>
            </a:r>
            <a:r>
              <a:rPr lang="ru-RU" sz="2000" i="1" smtClean="0">
                <a:solidFill>
                  <a:srgbClr val="FF0000"/>
                </a:solidFill>
              </a:rPr>
              <a:t>считаем задачею </a:t>
            </a:r>
            <a:r>
              <a:rPr lang="ru-RU" sz="2000" i="1" dirty="0" smtClean="0">
                <a:solidFill>
                  <a:srgbClr val="FF0000"/>
                </a:solidFill>
              </a:rPr>
              <a:t>мы справились.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И вот сейчас все дружно хотим мы вам сказать,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Чтобы вполне заслуженно поставили нам-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Наталья\Desktop\Новая папка (2)\DSC065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26"/>
          <a:stretch/>
        </p:blipFill>
        <p:spPr bwMode="auto">
          <a:xfrm>
            <a:off x="1403648" y="4149080"/>
            <a:ext cx="5341871" cy="25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6557" y="2996952"/>
            <a:ext cx="2202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ПЯТЬ!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428611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Овал 2053"/>
          <p:cNvSpPr/>
          <p:nvPr/>
        </p:nvSpPr>
        <p:spPr>
          <a:xfrm>
            <a:off x="4644008" y="4130892"/>
            <a:ext cx="3168352" cy="28931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 на стене красиво в ряд прихватки на крючках висят. Все хороши, но вот беда: они помогут не всегда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9" name="Овал 2048"/>
          <p:cNvSpPr/>
          <p:nvPr/>
        </p:nvSpPr>
        <p:spPr>
          <a:xfrm>
            <a:off x="3506510" y="-243408"/>
            <a:ext cx="2952328" cy="2808312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 обсудив на эту тему, решили  мы эту проблему.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1" name="Овал 2050"/>
          <p:cNvSpPr/>
          <p:nvPr/>
        </p:nvSpPr>
        <p:spPr>
          <a:xfrm>
            <a:off x="1331640" y="3933056"/>
            <a:ext cx="3131840" cy="292494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Готовить с ней легко и просто, жарь курицу иль делай тосты</a:t>
            </a:r>
          </a:p>
          <a:p>
            <a:pPr algn="ctr"/>
            <a:endParaRPr lang="ru-RU" dirty="0"/>
          </a:p>
        </p:txBody>
      </p:sp>
      <p:sp>
        <p:nvSpPr>
          <p:cNvPr id="2052" name="Овал 2051"/>
          <p:cNvSpPr/>
          <p:nvPr/>
        </p:nvSpPr>
        <p:spPr>
          <a:xfrm>
            <a:off x="5940152" y="1556792"/>
            <a:ext cx="3096344" cy="2758616"/>
          </a:xfrm>
          <a:prstGeom prst="ellipse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Достать еду из печи-чудо с ними бывает очень туго.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" name="Овал 2047"/>
          <p:cNvSpPr/>
          <p:nvPr/>
        </p:nvSpPr>
        <p:spPr>
          <a:xfrm>
            <a:off x="755576" y="1160748"/>
            <a:ext cx="3096344" cy="29523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каждой кухне чудо-печь поможет жарить  нам и печь.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3" name="Овал 2052"/>
          <p:cNvSpPr/>
          <p:nvPr/>
        </p:nvSpPr>
        <p:spPr>
          <a:xfrm>
            <a:off x="3423294" y="1988840"/>
            <a:ext cx="2952328" cy="288032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Взяв ткани разные остатки, сшили удобную прихватку.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54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5000">
        <p:cut/>
      </p:transition>
    </mc:Choice>
    <mc:Fallback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2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407" y="1791400"/>
            <a:ext cx="20882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20688"/>
            <a:ext cx="627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 знаете, что ухватом когда то брали все чугунок.</a:t>
            </a:r>
          </a:p>
          <a:p>
            <a:r>
              <a:rPr lang="ru-RU" dirty="0" smtClean="0"/>
              <a:t>Не было разных прихваток, но все таки их пришел срок.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1" y="2276872"/>
            <a:ext cx="4616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Не стало печек, стали плиты, не актуален стал ухват.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И вот теперь уже пошиты прихваток, рукавичек ряд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25888"/>
            <a:ext cx="623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вот промчалось время рысью, и смог придумать человек</a:t>
            </a:r>
          </a:p>
          <a:p>
            <a:r>
              <a:rPr lang="ru-RU" dirty="0" smtClean="0"/>
              <a:t>Машину, греющую быстро хоть пирожок, </a:t>
            </a:r>
            <a:r>
              <a:rPr lang="ru-RU" dirty="0"/>
              <a:t>х</a:t>
            </a:r>
            <a:r>
              <a:rPr lang="ru-RU" dirty="0" smtClean="0"/>
              <a:t>оть чебурек.</a:t>
            </a:r>
          </a:p>
        </p:txBody>
      </p:sp>
      <p:pic>
        <p:nvPicPr>
          <p:cNvPr id="5" name="Picture 2" descr="C:\Users\Наталья\Desktop\Новая папка (2)\ухв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40" y="188640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Новая папка (2)\мик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59" y="4506707"/>
            <a:ext cx="2370709" cy="18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8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5000">
        <p:cut/>
      </p:transition>
    </mc:Choice>
    <mc:Fallback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И вот машина быстро ловко нам греет, варит и печет.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Да только из микроволновки достать посуду горячо.</a:t>
            </a:r>
          </a:p>
        </p:txBody>
      </p:sp>
      <p:pic>
        <p:nvPicPr>
          <p:cNvPr id="2050" name="Picture 2" descr="C:\Users\Наталья\Desktop\Новая папка (2)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704" y="1666377"/>
            <a:ext cx="4259782" cy="28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4859289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Решили мы поправить казус и сшить удобную прихватку.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Пусть получилось все не сразу, но мы смогли решить загадку.</a:t>
            </a:r>
          </a:p>
        </p:txBody>
      </p:sp>
      <p:pic>
        <p:nvPicPr>
          <p:cNvPr id="2051" name="Picture 3" descr="C:\Users\Наталья\Desktop\Новая папка (2)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3" r="20110"/>
          <a:stretch/>
        </p:blipFill>
        <p:spPr bwMode="auto">
          <a:xfrm>
            <a:off x="6432382" y="3067446"/>
            <a:ext cx="2388090" cy="35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332912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задержка 16"/>
          <p:cNvSpPr/>
          <p:nvPr/>
        </p:nvSpPr>
        <p:spPr>
          <a:xfrm rot="17647511">
            <a:off x="1277859" y="5076316"/>
            <a:ext cx="842332" cy="355897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ольцо 5"/>
          <p:cNvSpPr/>
          <p:nvPr/>
        </p:nvSpPr>
        <p:spPr>
          <a:xfrm flipH="1">
            <a:off x="888740" y="1412776"/>
            <a:ext cx="324036" cy="457200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292494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70080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1317086" y="1700808"/>
            <a:ext cx="35289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 flipV="1">
            <a:off x="755576" y="2276871"/>
            <a:ext cx="295182" cy="35842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олнце 8"/>
          <p:cNvSpPr/>
          <p:nvPr/>
        </p:nvSpPr>
        <p:spPr>
          <a:xfrm>
            <a:off x="1317086" y="2276871"/>
            <a:ext cx="284203" cy="26632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олнце 9"/>
          <p:cNvSpPr/>
          <p:nvPr/>
        </p:nvSpPr>
        <p:spPr>
          <a:xfrm>
            <a:off x="829371" y="1869976"/>
            <a:ext cx="442773" cy="3474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138979" y="3044520"/>
            <a:ext cx="266329" cy="3131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1317086" y="3382144"/>
            <a:ext cx="284203" cy="28410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952733" y="3508440"/>
            <a:ext cx="266328" cy="2160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Арка 13"/>
          <p:cNvSpPr/>
          <p:nvPr/>
        </p:nvSpPr>
        <p:spPr>
          <a:xfrm>
            <a:off x="1050757" y="2696344"/>
            <a:ext cx="316632" cy="45720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2043707"/>
            <a:ext cx="4032448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Вот тут обычная прихватка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Предохраняет от огня,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Красиво смотрится на кухне,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 жаль, для нас она мала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Блок-схема: задержка 15"/>
          <p:cNvSpPr/>
          <p:nvPr/>
        </p:nvSpPr>
        <p:spPr>
          <a:xfrm rot="16040472">
            <a:off x="482482" y="4922144"/>
            <a:ext cx="1461148" cy="924631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лыбающееся лицо 17"/>
          <p:cNvSpPr/>
          <p:nvPr/>
        </p:nvSpPr>
        <p:spPr>
          <a:xfrm>
            <a:off x="990461" y="5209164"/>
            <a:ext cx="457200" cy="457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4365105"/>
            <a:ext cx="3816424" cy="120032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 вот прихватка-рукавичка.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Она нас тоже защищает,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Но только у неё сестрички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 комплекте часто не бывает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13115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          Выработка </a:t>
            </a:r>
            <a:r>
              <a:rPr lang="ru-RU" sz="2400" b="1" dirty="0">
                <a:solidFill>
                  <a:srgbClr val="FF0000"/>
                </a:solidFill>
              </a:rPr>
              <a:t>идей. Проработка лучшей</a:t>
            </a:r>
          </a:p>
        </p:txBody>
      </p:sp>
    </p:spTree>
    <p:extLst>
      <p:ext uri="{BB962C8B-B14F-4D97-AF65-F5344CB8AC3E}">
        <p14:creationId xmlns:p14="http://schemas.microsoft.com/office/powerpoint/2010/main" xmlns="" val="2175541311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Арка 61"/>
          <p:cNvSpPr/>
          <p:nvPr/>
        </p:nvSpPr>
        <p:spPr>
          <a:xfrm>
            <a:off x="1000112" y="3300915"/>
            <a:ext cx="576064" cy="699783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 rot="16200000">
            <a:off x="255125" y="665264"/>
            <a:ext cx="1639040" cy="1097264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 rot="16200000" flipH="1">
            <a:off x="824034" y="2119140"/>
            <a:ext cx="315464" cy="144016"/>
          </a:xfrm>
          <a:prstGeom prst="curvedConnector3">
            <a:avLst>
              <a:gd name="adj1" fmla="val 587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6"/>
          <p:cNvCxnSpPr>
            <a:stCxn id="2" idx="1"/>
          </p:cNvCxnSpPr>
          <p:nvPr/>
        </p:nvCxnSpPr>
        <p:spPr>
          <a:xfrm rot="16200000" flipH="1">
            <a:off x="973402" y="2134658"/>
            <a:ext cx="315464" cy="11297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1245916" y="2119140"/>
            <a:ext cx="315464" cy="14401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H="1">
            <a:off x="1481696" y="2117336"/>
            <a:ext cx="315465" cy="14762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561841" y="2155143"/>
            <a:ext cx="315463" cy="7200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6200000" flipH="1">
            <a:off x="674936" y="2114056"/>
            <a:ext cx="315463" cy="15418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6200000" flipH="1">
            <a:off x="1137903" y="2083135"/>
            <a:ext cx="315468" cy="21602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блако 40"/>
          <p:cNvSpPr/>
          <p:nvPr/>
        </p:nvSpPr>
        <p:spPr>
          <a:xfrm>
            <a:off x="627078" y="505450"/>
            <a:ext cx="447567" cy="15659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олнце 41"/>
          <p:cNvSpPr/>
          <p:nvPr/>
        </p:nvSpPr>
        <p:spPr>
          <a:xfrm>
            <a:off x="909758" y="662042"/>
            <a:ext cx="525615" cy="36804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909758" y="1556792"/>
            <a:ext cx="493892" cy="3103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араллелограмм 44"/>
          <p:cNvSpPr/>
          <p:nvPr/>
        </p:nvSpPr>
        <p:spPr>
          <a:xfrm>
            <a:off x="1228712" y="1162564"/>
            <a:ext cx="174936" cy="360038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837407" y="1201319"/>
            <a:ext cx="638594" cy="35547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Блок-схема: типовой процесс 45"/>
          <p:cNvSpPr/>
          <p:nvPr/>
        </p:nvSpPr>
        <p:spPr>
          <a:xfrm>
            <a:off x="1025264" y="1556792"/>
            <a:ext cx="262880" cy="310319"/>
          </a:xfrm>
          <a:prstGeom prst="flowChartPredefined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044583" y="505449"/>
            <a:ext cx="3888432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 это полотенце с кухни,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Подходит нам в длину оно.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Да только этим наши руки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Не защитишь ведь всё равно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683568" y="3573016"/>
            <a:ext cx="1212598" cy="2664296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Блок-схема: задержка 48"/>
          <p:cNvSpPr/>
          <p:nvPr/>
        </p:nvSpPr>
        <p:spPr>
          <a:xfrm rot="5400000">
            <a:off x="884130" y="5234969"/>
            <a:ext cx="864098" cy="1140589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задержка 49"/>
          <p:cNvSpPr/>
          <p:nvPr/>
        </p:nvSpPr>
        <p:spPr>
          <a:xfrm rot="16200000">
            <a:off x="891843" y="3400745"/>
            <a:ext cx="825573" cy="1170115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 flipV="1">
            <a:off x="1314241" y="3698806"/>
            <a:ext cx="242264" cy="1967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933108" y="4024052"/>
            <a:ext cx="184312" cy="158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1451553" y="4120905"/>
            <a:ext cx="194320" cy="1943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787446" y="4509120"/>
            <a:ext cx="194320" cy="1943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1639428" y="4577428"/>
            <a:ext cx="120510" cy="2197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1216136" y="4717773"/>
            <a:ext cx="144016" cy="2160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1543914" y="5085184"/>
            <a:ext cx="216024" cy="207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913206" y="5065360"/>
            <a:ext cx="194320" cy="2473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1633101" y="5517232"/>
            <a:ext cx="133164" cy="209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923100" y="5512135"/>
            <a:ext cx="194320" cy="2146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1313266" y="5763382"/>
            <a:ext cx="194320" cy="2095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2123728" y="3650806"/>
            <a:ext cx="3209533" cy="1200329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Вот специальная прихватка-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Удобна, внешне хороша.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 если ткани есть остатки-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Не будет стоить ни гроша.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481852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1477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Мы рассмотрели все прихватки, все обсудили, рассчитали,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Собрали тканей мы остатки, чтобы они не пропадали.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Мы выбрали фасон изделья, все то что нужно для работы.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Сегодня наше рукоделье  хотим представить в виде фото.</a:t>
            </a:r>
          </a:p>
          <a:p>
            <a:endParaRPr lang="ru-RU" dirty="0"/>
          </a:p>
        </p:txBody>
      </p:sp>
      <p:pic>
        <p:nvPicPr>
          <p:cNvPr id="3074" name="Picture 2" descr="C:\Users\Наталья\Desktop\Новая папка (2)\DSC06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39" y="1737976"/>
            <a:ext cx="3779912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3" y="213285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Вот здесь прихватку раскроили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Наталья\Desktop\Новая папка (2)\DSC06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844" y="4210597"/>
            <a:ext cx="3851920" cy="21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509120"/>
            <a:ext cx="3528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       Тут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синтепончик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проложили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12724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Новая папка (2)\DSC06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69" y="692696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9698" y="692696"/>
            <a:ext cx="4458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Здесь ровно строчку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простягали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, чтобы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подклад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внутри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не сбили</a:t>
            </a:r>
          </a:p>
          <a:p>
            <a:endParaRPr lang="ru-RU" sz="3200" dirty="0"/>
          </a:p>
        </p:txBody>
      </p:sp>
      <p:pic>
        <p:nvPicPr>
          <p:cNvPr id="4099" name="Picture 3" descr="C:\Users\Наталья\Desktop\Новая папка (2)\DSC06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698" y="3834609"/>
            <a:ext cx="4601317" cy="25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3868306"/>
            <a:ext cx="36881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>
                <a:solidFill>
                  <a:srgbClr val="4E67C8">
                    <a:lumMod val="75000"/>
                  </a:srgbClr>
                </a:solidFill>
              </a:rPr>
              <a:t>Здесь край прихватки </a:t>
            </a:r>
            <a:r>
              <a:rPr lang="ru-RU" sz="3200" i="1" dirty="0" smtClean="0">
                <a:solidFill>
                  <a:srgbClr val="4E67C8">
                    <a:lumMod val="75000"/>
                  </a:srgbClr>
                </a:solidFill>
              </a:rPr>
              <a:t>обработать остатками, что </a:t>
            </a:r>
            <a:r>
              <a:rPr lang="ru-RU" sz="3200" i="1" dirty="0">
                <a:solidFill>
                  <a:srgbClr val="4E67C8">
                    <a:lumMod val="75000"/>
                  </a:srgbClr>
                </a:solidFill>
              </a:rPr>
              <a:t>были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198481901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Новая папка (2)\DSC06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067944" cy="22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04664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Вот тут карманчик пришиваем, чтобы удобно в них работать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Наталья\Desktop\Новая папка (2)\DSC06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9052"/>
            <a:ext cx="4211960" cy="23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969870"/>
            <a:ext cx="3864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Пришили мы петельку сбоку, чтобы повесить на крючок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821642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531</TotalTime>
  <Words>512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Учитель</cp:lastModifiedBy>
  <cp:revision>43</cp:revision>
  <dcterms:created xsi:type="dcterms:W3CDTF">2011-10-31T15:13:27Z</dcterms:created>
  <dcterms:modified xsi:type="dcterms:W3CDTF">2013-09-11T09:25:13Z</dcterms:modified>
</cp:coreProperties>
</file>