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4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46F-C6C5-41E0-858B-83727FB0D261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D7F8-0297-4FFB-B8BB-50B40A275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B66A-7A61-4913-B9BE-2D5EDB8EAA40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028-C9AF-4B6A-8F4B-723484D6F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6C5E-F17D-4854-9FBA-FBE22F572260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6345-8A55-4885-A880-412D76913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F141-111D-43BA-933E-E08BCCC42D02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F9C7-BABF-49E3-B0E0-430AB7BAE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7E24-963D-4EB5-AD99-01F20FAB6B91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F3EF-B07C-47EE-BCD1-3EE6784C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3A95-C16C-4047-B8D5-A54ADEA7F794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AC3D-48F2-477A-AF88-76C936F4D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69ED-C525-4A27-BDFF-7C1018CC10A0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509D-2336-41FD-9C98-0BAB5536F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B4-FB99-47BB-85CD-C0AF532C190C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3131-2590-4DD6-BF1E-8CFBA064B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34DA-8115-4383-B565-E2D65CEA4B64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F313-4714-4CDA-98C4-8AB320653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ACCC-400B-425D-BB78-7CB738EC37D2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D61B-A2A0-4092-86CB-05F051A30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8815-23BB-498C-8FEB-6BD07EA61CF1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0A78-55DB-4633-ADA2-B1C7181A9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59F2-2714-4419-9096-C8A31869E75F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8E3A-EE06-4D63-8EE4-1DDDC8A4B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893185-B65D-4EE5-802A-82CF914EA109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4AD595-FBDC-4323-8E5B-26EFC7E14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e-motion.com.ua/img/articles/663.jp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419475" y="239713"/>
            <a:ext cx="5338763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215968"/>
                </a:solidFill>
              </a:rPr>
              <a:t>Этно</a:t>
            </a:r>
            <a:r>
              <a:rPr lang="en-US" i="1" smtClean="0">
                <a:solidFill>
                  <a:srgbClr val="215968"/>
                </a:solidFill>
              </a:rPr>
              <a:t> </a:t>
            </a:r>
            <a:r>
              <a:rPr lang="ru-RU" i="1" smtClean="0">
                <a:solidFill>
                  <a:srgbClr val="215968"/>
                </a:solidFill>
              </a:rPr>
              <a:t>стиль</a:t>
            </a:r>
          </a:p>
        </p:txBody>
      </p:sp>
      <p:pic>
        <p:nvPicPr>
          <p:cNvPr id="5" name="Picture 4" descr="C:\Users\Smolyaginio\Desktop\ОТКР\интерьер_стили\арт-деко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1721" y="3068960"/>
            <a:ext cx="4038600" cy="30267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C:\Users\Smolyaginio\Desktop\ОТКР\интерьер_стили\а-деко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4962" y="2196306"/>
            <a:ext cx="2505075" cy="33337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3556" name="Picture 2" descr="http://im6-tub-ru.yandex.net/i?id=518700431-3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9065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im0-tub-ru.yandex.net/i?id=221017252-02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450850"/>
            <a:ext cx="116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Минимализм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3" descr="C:\Users\Smolyaginio\Desktop\ОТКР\интерьер_стили\fusion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3212976"/>
            <a:ext cx="4038600" cy="2692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C:\Users\Smolyaginio\Desktop\ОТКР\интерьер_стили\офи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772816"/>
            <a:ext cx="4038600" cy="3028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4580" name="Picture 2" descr="http://im8-tub-ru.yandex.net/i?id=257696767-4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4813"/>
            <a:ext cx="2276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Хай-тек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3" descr="C:\Users\Smolyaginio\Desktop\ОТКР\интерьер_стили\hitech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2780928"/>
            <a:ext cx="4038600" cy="2692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C:\Users\Smolyaginio\Desktop\ОТКР\интерьер_стили\хай_те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16981"/>
            <a:ext cx="4038600" cy="2692400"/>
          </a:xfrm>
          <a:gradFill rotWithShape="1">
            <a:gsLst>
              <a:gs pos="0">
                <a:srgbClr val="FE8637">
                  <a:shade val="51000"/>
                  <a:satMod val="130000"/>
                </a:srgbClr>
              </a:gs>
              <a:gs pos="80000">
                <a:srgbClr val="FE8637">
                  <a:shade val="93000"/>
                  <a:satMod val="130000"/>
                </a:srgbClr>
              </a:gs>
              <a:gs pos="100000">
                <a:srgbClr val="FE8637">
                  <a:shade val="94000"/>
                  <a:satMod val="135000"/>
                </a:srgb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</p:pic>
      <p:pic>
        <p:nvPicPr>
          <p:cNvPr id="25604" name="Picture 4" descr="http://im3-tub-ru.yandex.net/i?id=138515953-39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" y="260350"/>
            <a:ext cx="172878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Интерьер детской комнаты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проект59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011" y="1484784"/>
            <a:ext cx="4038600" cy="357398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" name="Picture 4" descr="проект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40091" y="1600200"/>
            <a:ext cx="3454818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611188" y="5187950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Функциональным</a:t>
            </a: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669925" y="5732463"/>
            <a:ext cx="1503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Гигиеничным</a:t>
            </a:r>
          </a:p>
        </p:txBody>
      </p:sp>
      <p:sp>
        <p:nvSpPr>
          <p:cNvPr id="26630" name="Прямоугольник 8"/>
          <p:cNvSpPr>
            <a:spLocks noChangeArrowheads="1"/>
          </p:cNvSpPr>
          <p:nvPr/>
        </p:nvSpPr>
        <p:spPr bwMode="auto">
          <a:xfrm>
            <a:off x="666750" y="6265863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Эстетичным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 eaLnBrk="1" hangingPunct="1"/>
            <a:r>
              <a:rPr lang="ru-RU" sz="2800" smtClean="0"/>
              <a:t>                                       1                                                      2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                                     3                                                        4</a:t>
            </a:r>
          </a:p>
        </p:txBody>
      </p:sp>
      <p:pic>
        <p:nvPicPr>
          <p:cNvPr id="27658" name="Picture 10" descr="минимализ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692150"/>
            <a:ext cx="3457575" cy="2592388"/>
          </a:xfrm>
        </p:spPr>
      </p:pic>
      <p:pic>
        <p:nvPicPr>
          <p:cNvPr id="27660" name="Picture 12" descr="классицизм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716338"/>
            <a:ext cx="3455987" cy="2441575"/>
          </a:xfrm>
        </p:spPr>
      </p:pic>
      <p:pic>
        <p:nvPicPr>
          <p:cNvPr id="27662" name="Picture 14" descr="готи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638175"/>
            <a:ext cx="3168650" cy="2646363"/>
          </a:xfrm>
        </p:spPr>
      </p:pic>
      <p:pic>
        <p:nvPicPr>
          <p:cNvPr id="27659" name="Picture 11" descr="хай-те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11188" y="3716338"/>
            <a:ext cx="2952750" cy="222408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6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6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7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215968"/>
                </a:solidFill>
              </a:rPr>
              <a:t>Стиль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276474"/>
            <a:ext cx="8353425" cy="2520677"/>
          </a:xfrm>
        </p:spPr>
        <p:txBody>
          <a:bodyPr/>
          <a:lstStyle/>
          <a:p>
            <a:pPr indent="520700" algn="l"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215968"/>
                </a:solidFill>
              </a:rPr>
              <a:t>Это устойчивый, конкретно определившийся  язык эпохи, выражающий ее культуру, понятие красоты и отношение к окружающему </a:t>
            </a:r>
            <a:r>
              <a:rPr lang="ru-RU" b="1" i="1" dirty="0" smtClean="0">
                <a:solidFill>
                  <a:srgbClr val="215968"/>
                </a:solidFill>
              </a:rPr>
              <a:t>миру</a:t>
            </a:r>
            <a:r>
              <a:rPr lang="ru-RU" b="1" i="1" dirty="0">
                <a:solidFill>
                  <a:srgbClr val="215968"/>
                </a:solidFill>
              </a:rPr>
              <a:t>.</a:t>
            </a:r>
            <a:r>
              <a:rPr lang="ru-RU" b="1" i="1" dirty="0" smtClean="0">
                <a:solidFill>
                  <a:srgbClr val="215968"/>
                </a:solidFill>
              </a:rPr>
              <a:t>  </a:t>
            </a:r>
            <a:r>
              <a:rPr lang="ru-RU" b="1" dirty="0" smtClean="0">
                <a:solidFill>
                  <a:srgbClr val="215968"/>
                </a:solidFill>
              </a:rPr>
              <a:t> </a:t>
            </a:r>
            <a:endParaRPr lang="ru-RU" b="1" dirty="0" smtClean="0">
              <a:solidFill>
                <a:srgbClr val="215968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215968"/>
                </a:solidFill>
              </a:rPr>
              <a:t>Исторические и современные стили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Античный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Готический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Барокко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Классический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Модерн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Кантри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Этно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Минимализм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Хай-тек</a:t>
            </a:r>
          </a:p>
          <a:p>
            <a:pPr>
              <a:lnSpc>
                <a:spcPct val="90000"/>
              </a:lnSpc>
            </a:pPr>
            <a:endParaRPr lang="ru-RU" b="1" smtClean="0">
              <a:solidFill>
                <a:srgbClr val="006666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Античный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 descr="C:\Users\Smolyaginio\Desktop\ОТКР\интерьер_стили\ант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1196752"/>
            <a:ext cx="3200502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3" descr="C:\Users\Smolyaginio\Desktop\ОТКР\интерьер_стили\ан 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5976" y="1268760"/>
            <a:ext cx="4038600" cy="29532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7412" name="Picture 2" descr="Стиль в Древней Греции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643438" y="4365625"/>
            <a:ext cx="17160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Готический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Smolyaginio\Desktop\ОТКР\интерьер_стили\готика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3212976"/>
            <a:ext cx="4038600" cy="27411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3" descr="C:\Users\Smolyaginio\Desktop\ОТКР\интерьер_стили\готи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468" y="1600200"/>
            <a:ext cx="3616064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8436" name="Picture 3" descr="1158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 l="20277" r="21777" b="14291"/>
          <a:stretch>
            <a:fillRect/>
          </a:stretch>
        </p:blipFill>
        <p:spPr bwMode="auto">
          <a:xfrm>
            <a:off x="1338263" y="188913"/>
            <a:ext cx="12811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Барокко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3" descr="C:\Users\Smolyaginio\Desktop\ОТКР\интерьер_стили\ампи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8024" y="1412776"/>
            <a:ext cx="3359477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C:\Users\Smolyaginio\Desktop\ОТКР\интерьер_стили\барокко, рокок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8315" y="3429000"/>
            <a:ext cx="4038600" cy="26654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460" name="Picture 13" descr="Колет с панталонами - Стиль “барокко” в одежде"/>
          <p:cNvPicPr>
            <a:picLocks noChangeAspect="1" noChangeArrowheads="1"/>
          </p:cNvPicPr>
          <p:nvPr/>
        </p:nvPicPr>
        <p:blipFill>
          <a:blip r:embed="rId4"/>
          <a:srcRect r="2388"/>
          <a:stretch>
            <a:fillRect/>
          </a:stretch>
        </p:blipFill>
        <p:spPr bwMode="auto">
          <a:xfrm>
            <a:off x="684213" y="404813"/>
            <a:ext cx="17827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Классицизм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3" descr="C:\Users\Smolyaginio\Desktop\ОТКР\интерьер_стили\классич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4008" y="1412776"/>
            <a:ext cx="3752850" cy="381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C:\Users\Smolyaginio\Desktop\ОТКР\интерьер_стили\classic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552" y="3573016"/>
            <a:ext cx="4038600" cy="2692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484" name="Picture 14" descr="1436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 l="3400" r="6415"/>
          <a:stretch>
            <a:fillRect/>
          </a:stretch>
        </p:blipFill>
        <p:spPr bwMode="auto">
          <a:xfrm>
            <a:off x="971550" y="404813"/>
            <a:ext cx="12588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Модерн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3" descr="C:\Users\Smolyaginio\Desktop\ОТКР\интерьер_стили\modern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872" y="1988840"/>
            <a:ext cx="5256584" cy="42855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507" name="Picture 4" descr="1261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 t="9923" r="3975"/>
          <a:stretch>
            <a:fillRect/>
          </a:stretch>
        </p:blipFill>
        <p:spPr bwMode="auto">
          <a:xfrm>
            <a:off x="468313" y="476250"/>
            <a:ext cx="26892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Кантри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Smolyaginio\Desktop\ОТКР\интерьер_стили\рус_кантр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60" y="2708920"/>
            <a:ext cx="4038600" cy="32864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4" descr="C:\Users\Smolyaginio\Desktop\ОТКР\интерьер_стили\кантр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40033" y="1600200"/>
            <a:ext cx="3454933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532" name="Picture 2" descr="http://im6-tub-ru.yandex.net/i?id=300542254-65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60350"/>
            <a:ext cx="1295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im5-tub-ru.yandex.net/i?id=86954623-71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1850" y="549275"/>
            <a:ext cx="1344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53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Стиль</vt:lpstr>
      <vt:lpstr>Исторические и современные стили</vt:lpstr>
      <vt:lpstr>Античный</vt:lpstr>
      <vt:lpstr>Готический</vt:lpstr>
      <vt:lpstr>Барокко</vt:lpstr>
      <vt:lpstr>Классицизм</vt:lpstr>
      <vt:lpstr>Модерн</vt:lpstr>
      <vt:lpstr>Кантри</vt:lpstr>
      <vt:lpstr>Этно стиль</vt:lpstr>
      <vt:lpstr>Минимализм</vt:lpstr>
      <vt:lpstr>Хай-тек</vt:lpstr>
      <vt:lpstr>Интерьер детской комнаты</vt:lpstr>
      <vt:lpstr>                                       1                                                      2                                                3                                                        4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</dc:title>
  <dc:creator>СорокинаЛБ</dc:creator>
  <cp:lastModifiedBy>СорокинаЛБ</cp:lastModifiedBy>
  <cp:revision>26</cp:revision>
  <dcterms:created xsi:type="dcterms:W3CDTF">2012-02-25T05:04:06Z</dcterms:created>
  <dcterms:modified xsi:type="dcterms:W3CDTF">2012-02-27T11:22:25Z</dcterms:modified>
</cp:coreProperties>
</file>