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7" r:id="rId3"/>
    <p:sldId id="258" r:id="rId4"/>
    <p:sldId id="282" r:id="rId5"/>
    <p:sldId id="261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80" r:id="rId26"/>
    <p:sldId id="281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CD453-FA92-432D-9903-F51FE4A2700B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51176-AB20-437E-8DE1-547740667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66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51176-AB20-437E-8DE1-547740667FB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66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b="1" kern="50" dirty="0">
                <a:latin typeface="Times New Roman"/>
                <a:ea typeface="DejaVu Sans"/>
                <a:cs typeface="Times New Roman"/>
              </a:rPr>
              <a:t>Обработка застежки в боковом шве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r>
              <a:rPr lang="ru-RU" b="1" kern="50" dirty="0">
                <a:latin typeface="Times New Roman"/>
                <a:ea typeface="DejaVu Sans"/>
                <a:cs typeface="Times New Roman"/>
              </a:rPr>
              <a:t> юбки тесьмой-молния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9966" y="4653136"/>
            <a:ext cx="4953000" cy="1752600"/>
          </a:xfrm>
        </p:spPr>
        <p:txBody>
          <a:bodyPr/>
          <a:lstStyle/>
          <a:p>
            <a:r>
              <a:rPr lang="ru-RU" dirty="0" smtClean="0"/>
              <a:t>Урок технологии в 6 классе</a:t>
            </a:r>
          </a:p>
          <a:p>
            <a:r>
              <a:rPr lang="ru-RU" dirty="0" smtClean="0"/>
              <a:t>Учитель </a:t>
            </a:r>
            <a:r>
              <a:rPr lang="ru-RU" dirty="0" smtClean="0"/>
              <a:t>МБОУ «</a:t>
            </a:r>
            <a:r>
              <a:rPr lang="ru-RU" dirty="0" err="1" smtClean="0"/>
              <a:t>Инжавинская</a:t>
            </a:r>
            <a:r>
              <a:rPr lang="ru-RU" dirty="0" smtClean="0"/>
              <a:t> СОШ»    Одина </a:t>
            </a:r>
            <a:r>
              <a:rPr lang="ru-RU" dirty="0" smtClean="0"/>
              <a:t>Т. Н.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76221"/>
            <a:ext cx="3251200" cy="2082800"/>
          </a:xfrm>
          <a:prstGeom prst="rect">
            <a:avLst/>
          </a:prstGeo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1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 работы застежки-молнии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Объект 1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76872"/>
            <a:ext cx="3672408" cy="3672408"/>
          </a:xfrm>
        </p:spPr>
      </p:pic>
      <p:pic>
        <p:nvPicPr>
          <p:cNvPr id="18" name="Объект 1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3672408" cy="3672408"/>
          </a:xfr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застежки-молнии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5256584" cy="44680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8448" y="3809570"/>
            <a:ext cx="4139952" cy="1184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7976">
            <a:off x="6967390" y="705224"/>
            <a:ext cx="1613311" cy="19014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712" y="2359793"/>
            <a:ext cx="2047876" cy="28260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345" y="5426805"/>
            <a:ext cx="1290610" cy="1045029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93" y="1340768"/>
            <a:ext cx="2137420" cy="21374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«Тракторные» молнии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16789" y="3200234"/>
            <a:ext cx="5871170" cy="11441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73597"/>
            <a:ext cx="1800200" cy="25221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36820"/>
            <a:ext cx="2214551" cy="2868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89040"/>
            <a:ext cx="1828031" cy="29590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3" y="4543219"/>
            <a:ext cx="1518502" cy="2204864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4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9992"/>
            <a:ext cx="8229600" cy="10668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Спиральные молнии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02547" y="3178534"/>
            <a:ext cx="6257231" cy="110170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03" y="1544541"/>
            <a:ext cx="2494120" cy="32316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03" y="4954703"/>
            <a:ext cx="2403890" cy="18019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56792"/>
            <a:ext cx="2857500" cy="39528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78451"/>
            <a:ext cx="2009101" cy="251137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0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Металлические молнии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66903" y="3238153"/>
            <a:ext cx="5572125" cy="10572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91" y="2852936"/>
            <a:ext cx="3384376" cy="22472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420888"/>
            <a:ext cx="2656706" cy="367942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834547"/>
            <a:ext cx="2971800" cy="27717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35885"/>
            <a:ext cx="8229600" cy="10668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Потайная застежка-молния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3076575" cy="4267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3016"/>
            <a:ext cx="3984104" cy="285735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8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3923928" cy="26159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1218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Расположение застежки-молнии на юбке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57782"/>
            <a:ext cx="3333750" cy="26098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85748"/>
            <a:ext cx="5112567" cy="2272252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19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424456"/>
                </a:solidFill>
                <a:latin typeface="Times New Roman" pitchFamily="18" charset="0"/>
                <a:cs typeface="Times New Roman" pitchFamily="18" charset="0"/>
              </a:rPr>
              <a:t>Технология обработки застежки-молнии в боковом шве юбки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Приутюжить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шов на участке стачивания бокового шва юбки. Затем разутюжить припуски на шов по всей длине.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3817840" cy="432048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6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5218595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Раскрытую тесьму – молнию направить под сгиб разреза для застежки на заднем полотнище так, чтобы сверху от среза юбки до начала звеньев оставался 1 см, а сбоку линия сгиба подходила к краю звеньев. Приметай тесьму – молнию сверху вниз до конца застежки на расстоянии 0,2 – 0,3 см от сгиба прямыми стежками длиной 0,5 см.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4"/>
            <a:ext cx="4424252" cy="3312368"/>
          </a:xfr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3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525963"/>
          </a:xfrm>
        </p:spPr>
        <p:txBody>
          <a:bodyPr/>
          <a:lstStyle/>
          <a:p>
            <a:pPr lvl="0"/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Закрыть тесьму – молнию. Приметать ее вторую сторону, направляя сгиб переднего полотнища так, чтобы они совпали.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37774"/>
            <a:ext cx="4788024" cy="3059378"/>
          </a:xfr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3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Фурнитура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набор различных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мелочей,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аксессуаров и изделий, которые применяются при изготовлении одежды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325112"/>
          </a:xfrm>
        </p:spPr>
        <p:txBody>
          <a:bodyPr/>
          <a:lstStyle/>
          <a:p>
            <a:r>
              <a:rPr lang="ru-RU" u="sng" dirty="0" smtClean="0"/>
              <a:t>Функциональная</a:t>
            </a:r>
            <a:r>
              <a:rPr lang="ru-RU" dirty="0" smtClean="0"/>
              <a:t> фурнитура</a:t>
            </a:r>
          </a:p>
          <a:p>
            <a:r>
              <a:rPr lang="ru-RU" u="sng" dirty="0" smtClean="0"/>
              <a:t>Декоративная</a:t>
            </a:r>
            <a:r>
              <a:rPr lang="ru-RU" dirty="0" smtClean="0"/>
              <a:t> фурнитура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" y="5225730"/>
            <a:ext cx="2089415" cy="15670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36" y="1772816"/>
            <a:ext cx="2671866" cy="14175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77" y="3190369"/>
            <a:ext cx="1865784" cy="12430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763"/>
            <a:ext cx="2670041" cy="20025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13113"/>
            <a:ext cx="2425452" cy="18190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88" y="4263612"/>
            <a:ext cx="1498346" cy="11371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70" y="5564395"/>
            <a:ext cx="1676331" cy="10427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17" y="4369177"/>
            <a:ext cx="1698661" cy="24677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925891"/>
            <a:ext cx="1428750" cy="1866900"/>
          </a:xfrm>
          <a:prstGeom prst="rect">
            <a:avLst/>
          </a:prstGeom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41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4038600" cy="452596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/>
                <a:ea typeface="Times New Roman"/>
              </a:rPr>
              <a:t>Притачать тесьму – молнию с лицевой стороны от верхнего среза переднего полотнища до верхнего среза заднего полотнища, прикладывая строчку по переднему полотнищу на расстоянии 0,8 – 1см от сгиба, а по заднему полотнищу, отступая 0,2 см от сгиба. Удалить нитки наметывания.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23" y="1412776"/>
            <a:ext cx="4404490" cy="3888432"/>
          </a:xfr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3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820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Лапки для втачивания застежки-молнии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Обыкновенной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Потайной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45344"/>
            <a:ext cx="4041775" cy="201206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2" y="2984500"/>
            <a:ext cx="3333750" cy="3333750"/>
          </a:xfr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5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4096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Техника безопасности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006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проверить отсутствие посторонних предметов на машине;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перед стачиванием проверить, нет ли в  изделии булавок и иголок, и прочно ли закреплены лапка и игла.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 время работы не передавать никаких предметов соседу, не наклоняться близко к движущимся частям машины, не держать пальцы близко к лапке;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прежде чем поменять иглу или шпульку снять ноги с педали;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иголки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булавки храните на подушечке или магните;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ножницы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держать справа, острыми концами от себя;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только с напёрстком;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ножницы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класть справа от себя с сомкнутыми концами;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переносить или передавать ножницы можно только держа сомкнутыми лезвиями в кулаке;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следить за тем, чтобы ножницы не оказались под изделием;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держать ножницы около вращающихся частей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машины.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Критерии оценки качества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5259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Закрытая застёжка-молния не должна быть видна в шве;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Строчка должна быть ровной,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аккуратной.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91" y="2060848"/>
            <a:ext cx="4521361" cy="396044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3299"/>
            <a:ext cx="2381250" cy="1905000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5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Вопросы для закрепления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Что такое фурнитура? </a:t>
            </a:r>
            <a:endParaRPr lang="ru-RU" dirty="0" smtClean="0"/>
          </a:p>
          <a:p>
            <a:r>
              <a:rPr lang="ru-RU" dirty="0"/>
              <a:t>Ч</a:t>
            </a:r>
            <a:r>
              <a:rPr lang="ru-RU" dirty="0" smtClean="0"/>
              <a:t>то </a:t>
            </a:r>
            <a:r>
              <a:rPr lang="ru-RU" dirty="0"/>
              <a:t>ещё относится к одежной фурнитуре? </a:t>
            </a:r>
            <a:endParaRPr lang="ru-RU" dirty="0" smtClean="0"/>
          </a:p>
          <a:p>
            <a:r>
              <a:rPr lang="ru-RU" dirty="0"/>
              <a:t>Для чего они служат? </a:t>
            </a:r>
            <a:endParaRPr lang="ru-RU" dirty="0" smtClean="0"/>
          </a:p>
          <a:p>
            <a:r>
              <a:rPr lang="ru-RU" dirty="0"/>
              <a:t>Как подбирают фурнитуру к одежде и что при этом учитывается? </a:t>
            </a:r>
            <a:endParaRPr lang="ru-RU" dirty="0" smtClean="0"/>
          </a:p>
          <a:p>
            <a:r>
              <a:rPr lang="ru-RU" dirty="0" smtClean="0"/>
              <a:t>Назовите преимущества обработки застежки тесьмой–молнией. </a:t>
            </a:r>
          </a:p>
          <a:p>
            <a:r>
              <a:rPr lang="ru-RU" dirty="0"/>
              <a:t>Где может быть расположена застежка-молния в юбке?</a:t>
            </a:r>
            <a:endParaRPr lang="ru-RU" dirty="0" smtClean="0"/>
          </a:p>
          <a:p>
            <a:r>
              <a:rPr lang="ru-RU" dirty="0"/>
              <a:t>Как проверить качество обработанной застежки-молнии?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5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Определите назначение тесьмы-молнии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16810"/>
            <a:ext cx="2832315" cy="424847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59651"/>
            <a:ext cx="4539939" cy="22894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41046"/>
            <a:ext cx="2639882" cy="2639882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0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3553879" cy="43243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40968"/>
            <a:ext cx="3717032" cy="37170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1" y="3960344"/>
            <a:ext cx="3804295" cy="28832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651" y="298248"/>
            <a:ext cx="4268349" cy="2842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257" y="797489"/>
            <a:ext cx="2226711" cy="321779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5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37" y="2433424"/>
            <a:ext cx="4742227" cy="3947904"/>
          </a:xfr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История создания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2511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Первое ее упоминание относится к 1851 году, когда изобретатель швейной машины </a:t>
            </a:r>
            <a:r>
              <a:rPr lang="ru-RU" dirty="0" err="1">
                <a:latin typeface="Times New Roman"/>
                <a:ea typeface="Times New Roman"/>
              </a:rPr>
              <a:t>Элайя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Хоу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получил </a:t>
            </a:r>
            <a:r>
              <a:rPr lang="ru-RU" dirty="0">
                <a:latin typeface="Times New Roman"/>
                <a:ea typeface="Times New Roman"/>
              </a:rPr>
              <a:t>патент на "автоматическую, непрерывную застежку для одежды</a:t>
            </a:r>
            <a:r>
              <a:rPr lang="ru-RU" dirty="0" smtClean="0">
                <a:latin typeface="Times New Roman"/>
                <a:ea typeface="Times New Roman"/>
              </a:rPr>
              <a:t>".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Через </a:t>
            </a:r>
            <a:r>
              <a:rPr lang="ru-RU" dirty="0">
                <a:latin typeface="Times New Roman"/>
                <a:ea typeface="Times New Roman"/>
              </a:rPr>
              <a:t>44 года застежка-молния </a:t>
            </a:r>
            <a:r>
              <a:rPr lang="ru-RU" dirty="0" smtClean="0">
                <a:latin typeface="Times New Roman"/>
                <a:ea typeface="Times New Roman"/>
              </a:rPr>
              <a:t>еще </a:t>
            </a:r>
            <a:r>
              <a:rPr lang="ru-RU" dirty="0">
                <a:latin typeface="Times New Roman"/>
                <a:ea typeface="Times New Roman"/>
              </a:rPr>
              <a:t>раз была запатентована – изобретателем пневматического трамвая </a:t>
            </a:r>
            <a:r>
              <a:rPr lang="ru-RU" dirty="0" err="1">
                <a:latin typeface="Times New Roman"/>
                <a:ea typeface="Times New Roman"/>
              </a:rPr>
              <a:t>Уиткомом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Джадсоном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6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924944"/>
            <a:ext cx="4041648" cy="457200"/>
          </a:xfrm>
        </p:spPr>
        <p:txBody>
          <a:bodyPr/>
          <a:lstStyle/>
          <a:p>
            <a:pPr algn="ctr"/>
            <a:r>
              <a:rPr lang="ru-RU" dirty="0" smtClean="0"/>
              <a:t>Строение птичьего пера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1052736"/>
            <a:ext cx="4041775" cy="1008112"/>
          </a:xfrm>
        </p:spPr>
        <p:txBody>
          <a:bodyPr/>
          <a:lstStyle/>
          <a:p>
            <a:pPr algn="ctr"/>
            <a:r>
              <a:rPr lang="ru-RU" dirty="0" smtClean="0"/>
              <a:t>Задание для любознательных!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21028"/>
            <a:ext cx="3312368" cy="229215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23842"/>
            <a:ext cx="4477641" cy="266419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53" y="2564904"/>
            <a:ext cx="3827409" cy="3528392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Первое устройство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Джадсона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844823"/>
            <a:ext cx="6963260" cy="489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9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ru-RU" b="1" dirty="0">
                <a:solidFill>
                  <a:srgbClr val="424456"/>
                </a:solidFill>
                <a:latin typeface="Times New Roman" pitchFamily="18" charset="0"/>
                <a:cs typeface="Times New Roman" pitchFamily="18" charset="0"/>
              </a:rPr>
              <a:t>История создания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 декабре 1913 г. шведский инженер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Гидеон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Сандбэк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предложил принципиально новую практичную и удобную застежку, которая без изменений существует и по сей день, и 100-летний юбилей которой мы отметим 29 апреля 2013года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начале 30-х гг. модельер Эльза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Скапарелли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начала экспериментировать с "молнией" на детских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вещах. Поскольку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многие дети не умеют застегивать пуговицы, то новая застежка достаточно быстро прижилась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Но по-настоящему она ворвалась в нашу жизнь в 1937 году, когда истек патент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Сандбэка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 использовать её в своих работах решил французский модельер Жан Клод.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 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3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988" y="700258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Необычные идеи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2856806" cy="28568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173511"/>
            <a:ext cx="2016224" cy="1512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48880"/>
            <a:ext cx="2448272" cy="16531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356" y="130384"/>
            <a:ext cx="2182232" cy="16366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45310"/>
            <a:ext cx="3276476" cy="2460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71" y="4234965"/>
            <a:ext cx="1733178" cy="24507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14" y="4734850"/>
            <a:ext cx="3227474" cy="1950829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44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Преимущества застежки-молнии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50" dirty="0" smtClean="0">
                <a:latin typeface="Times New Roman"/>
                <a:ea typeface="DejaVu Sans"/>
                <a:cs typeface="Times New Roman"/>
              </a:rPr>
              <a:t>сокращение </a:t>
            </a:r>
            <a:r>
              <a:rPr lang="ru-RU" kern="50" dirty="0">
                <a:latin typeface="Times New Roman"/>
                <a:ea typeface="DejaVu Sans"/>
                <a:cs typeface="Times New Roman"/>
              </a:rPr>
              <a:t>времени на обработку;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50" dirty="0" smtClean="0">
                <a:latin typeface="Times New Roman"/>
                <a:ea typeface="DejaVu Sans"/>
                <a:cs typeface="Times New Roman"/>
              </a:rPr>
              <a:t>красивый </a:t>
            </a:r>
            <a:r>
              <a:rPr lang="ru-RU" kern="50" dirty="0">
                <a:latin typeface="Times New Roman"/>
                <a:ea typeface="DejaVu Sans"/>
                <a:cs typeface="Times New Roman"/>
              </a:rPr>
              <a:t>внешний вид;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50" dirty="0" smtClean="0">
                <a:latin typeface="Times New Roman"/>
                <a:ea typeface="DejaVu Sans"/>
                <a:cs typeface="Times New Roman"/>
              </a:rPr>
              <a:t>быстрота </a:t>
            </a:r>
            <a:r>
              <a:rPr lang="ru-RU" kern="50" dirty="0">
                <a:latin typeface="Times New Roman"/>
                <a:ea typeface="DejaVu Sans"/>
                <a:cs typeface="Times New Roman"/>
              </a:rPr>
              <a:t>и удобство в использовании.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http://www.ultratex.ru/catalog/lightning/traktor-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4221088"/>
            <a:ext cx="571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0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6873" cy="686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24.02.2013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МБОУ "Инжавинская СОШ" учитель технологии Одина Татьяна Николаевна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2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346</TotalTime>
  <Words>884</Words>
  <Application>Microsoft Office PowerPoint</Application>
  <PresentationFormat>Экран (4:3)</PresentationFormat>
  <Paragraphs>117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Calibri</vt:lpstr>
      <vt:lpstr>DejaVu Sans</vt:lpstr>
      <vt:lpstr>Georgia</vt:lpstr>
      <vt:lpstr>Times New Roman</vt:lpstr>
      <vt:lpstr>Trebuchet MS</vt:lpstr>
      <vt:lpstr>Wingdings 2</vt:lpstr>
      <vt:lpstr>Городская</vt:lpstr>
      <vt:lpstr>Обработка застежки в боковом шве  юбки тесьмой-молния </vt:lpstr>
      <vt:lpstr>Фурнитура - набор различных мелочей, аксессуаров и изделий, которые применяются при изготовлении одежды</vt:lpstr>
      <vt:lpstr>История создания</vt:lpstr>
      <vt:lpstr>Презентация PowerPoint</vt:lpstr>
      <vt:lpstr>Первое устройство Джадсона</vt:lpstr>
      <vt:lpstr>История создания</vt:lpstr>
      <vt:lpstr>Необычные идеи</vt:lpstr>
      <vt:lpstr>Преимущества застежки-молнии</vt:lpstr>
      <vt:lpstr>Презентация PowerPoint</vt:lpstr>
      <vt:lpstr>Принцип работы застежки-молнии</vt:lpstr>
      <vt:lpstr>Виды застежки-молнии</vt:lpstr>
      <vt:lpstr>«Тракторные» молнии</vt:lpstr>
      <vt:lpstr>Спиральные молнии</vt:lpstr>
      <vt:lpstr>Металлические молнии</vt:lpstr>
      <vt:lpstr>Потайная застежка-молния</vt:lpstr>
      <vt:lpstr>Расположение застежки-молнии на юбке</vt:lpstr>
      <vt:lpstr>Технология обработки застежки-молнии в боковом шве юбки</vt:lpstr>
      <vt:lpstr>Презентация PowerPoint</vt:lpstr>
      <vt:lpstr>Презентация PowerPoint</vt:lpstr>
      <vt:lpstr>Презентация PowerPoint</vt:lpstr>
      <vt:lpstr>Лапки для втачивания застежки-молнии</vt:lpstr>
      <vt:lpstr>Техника безопасности</vt:lpstr>
      <vt:lpstr>Критерии оценки качества</vt:lpstr>
      <vt:lpstr>Вопросы для закрепления</vt:lpstr>
      <vt:lpstr>Определите назначение тесьмы-молнии</vt:lpstr>
      <vt:lpstr>Презентация PowerPoint</vt:lpstr>
      <vt:lpstr>Молодцы!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Обработка застежки в боковом шве  юбки тесьмой-молния </dc:title>
  <cp:lastModifiedBy>Татьяна Одина</cp:lastModifiedBy>
  <cp:revision>31</cp:revision>
  <dcterms:modified xsi:type="dcterms:W3CDTF">2014-02-04T13:18:21Z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1280276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