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3773" autoAdjust="0"/>
  </p:normalViewPr>
  <p:slideViewPr>
    <p:cSldViewPr>
      <p:cViewPr varScale="1">
        <p:scale>
          <a:sx n="102" d="100"/>
          <a:sy n="102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8EDA3-4CC3-473D-AB27-3CEF6F1364ED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AB131-9D6F-4B81-8FC1-52A9B04D5A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37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AB131-9D6F-4B81-8FC1-52A9B04D5A9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08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814-FF28-436F-A179-ECA8199A5FAD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3C748-44A3-4C3C-BF40-A27C8F0AD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669121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814-FF28-436F-A179-ECA8199A5FAD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3C748-44A3-4C3C-BF40-A27C8F0AD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04685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814-FF28-436F-A179-ECA8199A5FAD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3C748-44A3-4C3C-BF40-A27C8F0AD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26375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814-FF28-436F-A179-ECA8199A5FAD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3C748-44A3-4C3C-BF40-A27C8F0AD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51993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814-FF28-436F-A179-ECA8199A5FAD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3C748-44A3-4C3C-BF40-A27C8F0AD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345641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814-FF28-436F-A179-ECA8199A5FAD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3C748-44A3-4C3C-BF40-A27C8F0AD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96900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814-FF28-436F-A179-ECA8199A5FAD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3C748-44A3-4C3C-BF40-A27C8F0AD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79113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814-FF28-436F-A179-ECA8199A5FAD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3C748-44A3-4C3C-BF40-A27C8F0AD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311253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814-FF28-436F-A179-ECA8199A5FAD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3C748-44A3-4C3C-BF40-A27C8F0AD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069547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814-FF28-436F-A179-ECA8199A5FAD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3C748-44A3-4C3C-BF40-A27C8F0AD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410103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1814-FF28-436F-A179-ECA8199A5FAD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3C748-44A3-4C3C-BF40-A27C8F0AD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46337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21814-FF28-436F-A179-ECA8199A5FAD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3C748-44A3-4C3C-BF40-A27C8F0ADA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453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2" y="0"/>
            <a:ext cx="9063436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55247" y="2358263"/>
            <a:ext cx="888392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2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СОВИНИАДА</a:t>
            </a:r>
            <a:endParaRPr lang="ru-RU" sz="12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1684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740" y="2204864"/>
            <a:ext cx="91467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8. Можно ли в прямоугольной комнате</a:t>
            </a:r>
          </a:p>
          <a:p>
            <a:pPr algn="ctr"/>
            <a:r>
              <a:rPr lang="ru-RU" sz="3600" dirty="0" smtClean="0"/>
              <a:t> расставить 8 стульев так, чтобы вдоль</a:t>
            </a:r>
          </a:p>
          <a:p>
            <a:pPr algn="ctr"/>
            <a:r>
              <a:rPr lang="ru-RU" sz="3600" dirty="0" smtClean="0"/>
              <a:t> каждой стены стояло по 3 стула?</a:t>
            </a:r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834" y="4293096"/>
            <a:ext cx="2232248" cy="1992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8567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9998" y="2564904"/>
            <a:ext cx="676057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9. С помощью знаков действий и </a:t>
            </a:r>
          </a:p>
          <a:p>
            <a:pPr algn="ctr"/>
            <a:r>
              <a:rPr lang="ru-RU" sz="3600" dirty="0" smtClean="0"/>
              <a:t>скобок получите 0</a:t>
            </a:r>
          </a:p>
          <a:p>
            <a:pPr algn="ctr"/>
            <a:r>
              <a:rPr lang="ru-RU" sz="3600" dirty="0" smtClean="0"/>
              <a:t>5  5  5=0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635896" y="5157192"/>
            <a:ext cx="23663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(5-5)х5=0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0139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2" y="0"/>
            <a:ext cx="9063436" cy="6858000"/>
          </a:xfrm>
          <a:prstGeom prst="rect">
            <a:avLst/>
          </a:prstGeom>
          <a:ln w="228600" cap="sq" cmpd="thickThin">
            <a:solidFill>
              <a:schemeClr val="bg1">
                <a:lumMod val="8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691680" y="2420888"/>
            <a:ext cx="5466561" cy="24622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 игра</a:t>
            </a:r>
            <a:endParaRPr lang="ru-RU" sz="1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30998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204864"/>
            <a:ext cx="804656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1. Портной имеет кусок сукна в 16 м,</a:t>
            </a:r>
          </a:p>
          <a:p>
            <a:pPr algn="ctr"/>
            <a:r>
              <a:rPr lang="ru-RU" sz="3600" dirty="0" smtClean="0"/>
              <a:t>от которого отрезает ежедневно по 2 м.</a:t>
            </a:r>
          </a:p>
          <a:p>
            <a:pPr algn="ctr"/>
            <a:r>
              <a:rPr lang="ru-RU" sz="3600" dirty="0" smtClean="0"/>
              <a:t>Через сколько дней он сделает</a:t>
            </a:r>
          </a:p>
          <a:p>
            <a:pPr algn="ctr"/>
            <a:r>
              <a:rPr lang="ru-RU" sz="3600" dirty="0" smtClean="0"/>
              <a:t> последний разрез?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347864" y="5204519"/>
            <a:ext cx="33377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Через 7 дней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6448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911" y="2492896"/>
            <a:ext cx="85369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2. Чем больше из нее берешь, тем больше</a:t>
            </a:r>
          </a:p>
          <a:p>
            <a:pPr algn="ctr"/>
            <a:r>
              <a:rPr lang="ru-RU" sz="3600" dirty="0" smtClean="0"/>
              <a:t> она становится. Что это?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398765" y="5085184"/>
            <a:ext cx="11496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Яма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3600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1927" y="2420888"/>
            <a:ext cx="84880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3. Как с помощью 1 палочки (не ломая ее)</a:t>
            </a:r>
          </a:p>
          <a:p>
            <a:pPr algn="ctr"/>
            <a:r>
              <a:rPr lang="ru-RU" sz="3600" dirty="0" smtClean="0"/>
              <a:t>образовать на </a:t>
            </a:r>
            <a:r>
              <a:rPr lang="ru-RU" sz="3600" dirty="0" smtClean="0"/>
              <a:t>столе треугольник?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555776" y="4869160"/>
            <a:ext cx="58564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Положить на угол стола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4916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2204864"/>
            <a:ext cx="73312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4. 6 картофелин варят 30 минут.</a:t>
            </a:r>
          </a:p>
          <a:p>
            <a:pPr algn="ctr"/>
            <a:r>
              <a:rPr lang="ru-RU" sz="3600" dirty="0" smtClean="0"/>
              <a:t> Сколько надо минут на 1 картошку?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707904" y="4725144"/>
            <a:ext cx="23439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30 минут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683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119671"/>
            <a:ext cx="865236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5. Буратино лег спать пораньше, в 7 часов,</a:t>
            </a:r>
          </a:p>
          <a:p>
            <a:pPr algn="ctr"/>
            <a:r>
              <a:rPr lang="ru-RU" sz="3600" dirty="0" smtClean="0"/>
              <a:t>предварительно поставив будильник на</a:t>
            </a:r>
          </a:p>
          <a:p>
            <a:pPr algn="ctr"/>
            <a:r>
              <a:rPr lang="ru-RU" sz="3600" dirty="0" smtClean="0"/>
              <a:t>8 часов, чтобы встать утром. Сколько часов</a:t>
            </a:r>
          </a:p>
          <a:p>
            <a:pPr algn="ctr"/>
            <a:r>
              <a:rPr lang="ru-RU" sz="3600" dirty="0" smtClean="0"/>
              <a:t>он проспал, пока не зазвонил будильник?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427984" y="5229200"/>
            <a:ext cx="13724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1 час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233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598" y="2636912"/>
            <a:ext cx="86588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6. Трое играли в шашки, всего сыграно</a:t>
            </a:r>
          </a:p>
          <a:p>
            <a:pPr algn="ctr"/>
            <a:r>
              <a:rPr lang="ru-RU" sz="3600" dirty="0" smtClean="0"/>
              <a:t> 3 партии. Сколько партий сыграл каждый?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707904" y="4951511"/>
            <a:ext cx="22862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2 партии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2809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204864"/>
            <a:ext cx="88059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7. На озере росли лилии, каждый день</a:t>
            </a:r>
          </a:p>
          <a:p>
            <a:pPr algn="ctr"/>
            <a:r>
              <a:rPr lang="ru-RU" sz="3600" dirty="0" smtClean="0"/>
              <a:t>их число удваивалось, и на 20 день заросло</a:t>
            </a:r>
          </a:p>
          <a:p>
            <a:pPr algn="ctr"/>
            <a:r>
              <a:rPr lang="ru-RU" sz="3600" dirty="0" smtClean="0"/>
              <a:t>все озеро. На какой день</a:t>
            </a:r>
          </a:p>
          <a:p>
            <a:pPr algn="ctr"/>
            <a:r>
              <a:rPr lang="ru-RU" sz="3600" dirty="0" smtClean="0"/>
              <a:t> заросла половина озера?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851920" y="5204519"/>
            <a:ext cx="20388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19 день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2471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2" y="0"/>
            <a:ext cx="9063436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55247" y="2358263"/>
            <a:ext cx="888392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2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 ИГРА</a:t>
            </a:r>
            <a:endParaRPr lang="ru-RU" sz="12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46611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564904"/>
            <a:ext cx="92380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8. К однозначному числу приписали такую</a:t>
            </a:r>
          </a:p>
          <a:p>
            <a:pPr algn="ctr"/>
            <a:r>
              <a:rPr lang="ru-RU" sz="3600" dirty="0" smtClean="0"/>
              <a:t>же цифру. Во сколько раз увеличилось число?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635896" y="5085184"/>
            <a:ext cx="21242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В 11 раз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9147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348880"/>
            <a:ext cx="792883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9. 60 листов книги имеют толщину 1см.</a:t>
            </a:r>
          </a:p>
          <a:p>
            <a:pPr algn="ctr"/>
            <a:r>
              <a:rPr lang="ru-RU" sz="3600" dirty="0" smtClean="0"/>
              <a:t>Какова толщина книги, если</a:t>
            </a:r>
          </a:p>
          <a:p>
            <a:pPr algn="ctr"/>
            <a:r>
              <a:rPr lang="ru-RU" sz="3600" dirty="0" smtClean="0"/>
              <a:t> в ней 240 страниц?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483768" y="4937973"/>
            <a:ext cx="525336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2 см </a:t>
            </a:r>
          </a:p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(1 лист = 2 страницы)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2684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2" y="1217"/>
            <a:ext cx="9063436" cy="6858000"/>
          </a:xfrm>
          <a:prstGeom prst="rect">
            <a:avLst/>
          </a:prstGeom>
          <a:ln w="228600" cap="sq" cmpd="thickThin">
            <a:solidFill>
              <a:schemeClr val="bg1">
                <a:lumMod val="8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971599" y="1124744"/>
            <a:ext cx="6587061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 игра</a:t>
            </a:r>
          </a:p>
          <a:p>
            <a:pPr algn="ctr"/>
            <a:r>
              <a:rPr lang="ru-RU" sz="1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ФИНАЛ</a:t>
            </a:r>
            <a:endParaRPr lang="ru-RU" sz="1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5869808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261" y="2348880"/>
            <a:ext cx="839762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1. Вычеркните в числе 4000538 пять цифр</a:t>
            </a:r>
          </a:p>
          <a:p>
            <a:pPr algn="ctr"/>
            <a:r>
              <a:rPr lang="ru-RU" sz="3600" dirty="0" smtClean="0"/>
              <a:t> так, чтобы оставшееся число</a:t>
            </a:r>
          </a:p>
          <a:p>
            <a:pPr algn="ctr"/>
            <a:r>
              <a:rPr lang="ru-RU" sz="3600" dirty="0" smtClean="0"/>
              <a:t> стало наибольшим.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79912" y="4653136"/>
            <a:ext cx="21579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58</a:t>
            </a:r>
          </a:p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****5*8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6418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3364" y="2204864"/>
            <a:ext cx="77307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2. 3 курицы за 3 дня несут 3 яйца.</a:t>
            </a:r>
          </a:p>
          <a:p>
            <a:pPr algn="ctr"/>
            <a:r>
              <a:rPr lang="ru-RU" sz="3600" dirty="0" smtClean="0"/>
              <a:t>Сколько яиц снесут 9 куриц за 9 дней?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211960" y="4797152"/>
            <a:ext cx="17620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27 яиц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237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7646" y="2062589"/>
            <a:ext cx="3436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3. Решите ребус: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924944"/>
            <a:ext cx="5816600" cy="1625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03848" y="5373216"/>
            <a:ext cx="345960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8</a:t>
            </a:r>
            <a:r>
              <a:rPr lang="ru-RU" sz="4400" baseline="30000" dirty="0" smtClean="0">
                <a:solidFill>
                  <a:srgbClr val="FF0000"/>
                </a:solidFill>
              </a:rPr>
              <a:t>3 </a:t>
            </a:r>
            <a:r>
              <a:rPr lang="ru-RU" sz="4400" dirty="0" smtClean="0">
                <a:solidFill>
                  <a:srgbClr val="FF0000"/>
                </a:solidFill>
              </a:rPr>
              <a:t>-8</a:t>
            </a:r>
            <a:r>
              <a:rPr lang="ru-RU" sz="4400" baseline="30000" dirty="0" smtClean="0">
                <a:solidFill>
                  <a:srgbClr val="FF0000"/>
                </a:solidFill>
              </a:rPr>
              <a:t>2 </a:t>
            </a:r>
            <a:r>
              <a:rPr lang="ru-RU" sz="4400" dirty="0" smtClean="0">
                <a:solidFill>
                  <a:srgbClr val="FF0000"/>
                </a:solidFill>
              </a:rPr>
              <a:t>- 8 = 440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1610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348880"/>
            <a:ext cx="78702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4. Длина забора 20м. Сколько в заборе</a:t>
            </a:r>
          </a:p>
          <a:p>
            <a:pPr algn="ctr"/>
            <a:r>
              <a:rPr lang="ru-RU" sz="3600" dirty="0" smtClean="0"/>
              <a:t> столбов, если столб от столба стоит на</a:t>
            </a:r>
          </a:p>
          <a:p>
            <a:pPr algn="ctr"/>
            <a:r>
              <a:rPr lang="ru-RU" sz="3600" dirty="0" smtClean="0"/>
              <a:t>расстоянии 2м?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693503" y="5085184"/>
            <a:ext cx="27807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11 столбов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7045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4" y="2204864"/>
            <a:ext cx="918713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5. Мотоциклист проехал 160км, двигаясь со</a:t>
            </a:r>
          </a:p>
          <a:p>
            <a:pPr algn="ctr"/>
            <a:r>
              <a:rPr lang="ru-RU" sz="3200" dirty="0" smtClean="0"/>
              <a:t>скоростью 80км/ч. Несколько раз он</a:t>
            </a:r>
          </a:p>
          <a:p>
            <a:pPr algn="ctr"/>
            <a:r>
              <a:rPr lang="ru-RU" sz="3200" dirty="0" smtClean="0"/>
              <a:t> останавливался. Через какое время он прибыл</a:t>
            </a:r>
          </a:p>
          <a:p>
            <a:pPr algn="ctr"/>
            <a:r>
              <a:rPr lang="ru-RU" sz="3200" dirty="0" smtClean="0"/>
              <a:t>в пункт назначения, если остановки заняли 25мин?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635896" y="5301208"/>
            <a:ext cx="24208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2ч 25мин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659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492896"/>
            <a:ext cx="868192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6. Если в 12 часов ночи идет дождь, можно</a:t>
            </a:r>
          </a:p>
          <a:p>
            <a:pPr algn="ctr"/>
            <a:r>
              <a:rPr lang="ru-RU" sz="3600" dirty="0" smtClean="0"/>
              <a:t>ли утверждать, что через 48 часов будет</a:t>
            </a:r>
          </a:p>
          <a:p>
            <a:pPr algn="ctr"/>
            <a:r>
              <a:rPr lang="ru-RU" sz="3600" dirty="0" smtClean="0"/>
              <a:t>солнечная погода?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347864" y="5126021"/>
            <a:ext cx="38706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Нет, будет ночь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2987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6922" y="3854718"/>
            <a:ext cx="7678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7. Сколько треугольников на рисунке?</a:t>
            </a:r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764704"/>
            <a:ext cx="3423557" cy="265116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97495" y="5301208"/>
            <a:ext cx="75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13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1523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276872"/>
            <a:ext cx="78488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1. Что больше, сумма всех цифр или их произведение?</a:t>
            </a:r>
            <a:endParaRPr lang="ru-RU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2699791" y="4941168"/>
            <a:ext cx="6058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0+1+2+3+…=                0х1х2х3х…=0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5617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2466527"/>
            <a:ext cx="66979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8. Что это может быть:</a:t>
            </a:r>
          </a:p>
          <a:p>
            <a:pPr algn="ctr"/>
            <a:r>
              <a:rPr lang="ru-RU" sz="3600" dirty="0" smtClean="0"/>
              <a:t>2 головы, 2 руки, 6 ног, а бегут 4?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773106" y="5013176"/>
            <a:ext cx="48974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Всадник на лошади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6727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226051"/>
            <a:ext cx="720530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9. У трех маляров был брат Прокоп,</a:t>
            </a:r>
          </a:p>
          <a:p>
            <a:pPr algn="ctr"/>
            <a:r>
              <a:rPr lang="ru-RU" sz="3600" dirty="0" smtClean="0"/>
              <a:t> а у Прокопа братьев не было.</a:t>
            </a:r>
          </a:p>
          <a:p>
            <a:pPr algn="ctr"/>
            <a:r>
              <a:rPr lang="ru-RU" sz="3600" dirty="0" smtClean="0"/>
              <a:t>Как такое могло случиться?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267744" y="5132511"/>
            <a:ext cx="65405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Маляры – сестры Прокопа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0580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153497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2. Бревно пилят на 10 частей. </a:t>
            </a:r>
          </a:p>
          <a:p>
            <a:pPr algn="ctr"/>
            <a:r>
              <a:rPr lang="ru-RU" sz="3600" dirty="0" smtClean="0"/>
              <a:t>Сколько будет распилов?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933056"/>
            <a:ext cx="3240360" cy="223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6388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348880"/>
            <a:ext cx="79126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3. Кирпич весит 1кг и еще пол кирпича.</a:t>
            </a:r>
          </a:p>
          <a:p>
            <a:pPr algn="ctr"/>
            <a:r>
              <a:rPr lang="ru-RU" sz="3600" dirty="0" smtClean="0"/>
              <a:t> Сколько весят 5 кирпичей?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913713" y="4592299"/>
            <a:ext cx="13083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10кг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6497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9958" y="2204864"/>
            <a:ext cx="80114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4. Без чего не могут обойтись охотники,</a:t>
            </a:r>
          </a:p>
          <a:p>
            <a:pPr algn="ctr"/>
            <a:r>
              <a:rPr lang="ru-RU" sz="3600" dirty="0" smtClean="0"/>
              <a:t> барабанщики и математики?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635896" y="4725144"/>
            <a:ext cx="26500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Без дроби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2574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276872"/>
            <a:ext cx="826008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5. В классе 36 учеников. Мальчиков</a:t>
            </a:r>
          </a:p>
          <a:p>
            <a:pPr algn="ctr"/>
            <a:r>
              <a:rPr lang="ru-RU" sz="3600" dirty="0" smtClean="0"/>
              <a:t> на 3 больше, чем девочек.</a:t>
            </a:r>
          </a:p>
          <a:p>
            <a:pPr algn="ctr"/>
            <a:r>
              <a:rPr lang="ru-RU" sz="3600" dirty="0" smtClean="0"/>
              <a:t> Сколько в классе может быть мальчиков</a:t>
            </a:r>
          </a:p>
          <a:p>
            <a:pPr algn="ctr"/>
            <a:r>
              <a:rPr lang="ru-RU" sz="3600" dirty="0" smtClean="0"/>
              <a:t> и сколько девочек?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203848" y="5301208"/>
            <a:ext cx="4456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Такого не может быть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2970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420888"/>
            <a:ext cx="86389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6. Отцу и сыну вместе 65 лет. Сын родился,</a:t>
            </a:r>
          </a:p>
          <a:p>
            <a:pPr algn="ctr"/>
            <a:r>
              <a:rPr lang="ru-RU" sz="3600" dirty="0" smtClean="0"/>
              <a:t> когда отцу было 25 лет. Какого </a:t>
            </a:r>
          </a:p>
          <a:p>
            <a:pPr algn="ctr"/>
            <a:r>
              <a:rPr lang="ru-RU" sz="3600" dirty="0" smtClean="0"/>
              <a:t>возраста отец и сын?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851920" y="5157192"/>
            <a:ext cx="18870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45 и 20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0471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80528" y="1844824"/>
            <a:ext cx="944566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500" dirty="0" smtClean="0"/>
              <a:t>7. Крыша одного дома не симметрична,</a:t>
            </a:r>
          </a:p>
          <a:p>
            <a:pPr algn="ctr"/>
            <a:r>
              <a:rPr lang="ru-RU" sz="3500" dirty="0" smtClean="0"/>
              <a:t> один скат ее составляет угол 60 градусов, </a:t>
            </a:r>
          </a:p>
          <a:p>
            <a:pPr algn="ctr"/>
            <a:r>
              <a:rPr lang="ru-RU" sz="3500" dirty="0" smtClean="0"/>
              <a:t>а другой 70. Петух откладывает яйца на гребне</a:t>
            </a:r>
          </a:p>
          <a:p>
            <a:pPr algn="ctr"/>
            <a:r>
              <a:rPr lang="ru-RU" sz="3500" dirty="0" smtClean="0"/>
              <a:t> крыши. В какую сторону упадет яйцо?</a:t>
            </a:r>
          </a:p>
          <a:p>
            <a:pPr algn="ctr"/>
            <a:r>
              <a:rPr lang="ru-RU" sz="3500" dirty="0" smtClean="0"/>
              <a:t> В сторону более пологого или крутого ската?</a:t>
            </a:r>
            <a:endParaRPr lang="ru-RU" sz="3500" dirty="0"/>
          </a:p>
        </p:txBody>
      </p:sp>
      <p:sp>
        <p:nvSpPr>
          <p:cNvPr id="3" name="TextBox 2"/>
          <p:cNvSpPr txBox="1"/>
          <p:nvPr/>
        </p:nvSpPr>
        <p:spPr>
          <a:xfrm>
            <a:off x="2916477" y="5301208"/>
            <a:ext cx="4526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Петух не несет яйца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4936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631</Words>
  <Application>Microsoft Office PowerPoint</Application>
  <PresentationFormat>Экран (4:3)</PresentationFormat>
  <Paragraphs>105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</dc:creator>
  <cp:lastModifiedBy>Алекс</cp:lastModifiedBy>
  <cp:revision>15</cp:revision>
  <dcterms:created xsi:type="dcterms:W3CDTF">2012-01-27T18:09:24Z</dcterms:created>
  <dcterms:modified xsi:type="dcterms:W3CDTF">2012-02-10T17:37:13Z</dcterms:modified>
</cp:coreProperties>
</file>