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1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FB6FAC-FE42-4A91-966C-FB93434672F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AFD2D8-A9D1-4FD9-A223-E4BEABD7B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7172727_1270014389_1we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4470"/>
            <a:ext cx="9144000" cy="965292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История росписи пасхальных яиц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B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28604"/>
            <a:ext cx="3859767" cy="5214974"/>
          </a:xfrm>
        </p:spPr>
      </p:pic>
      <p:pic>
        <p:nvPicPr>
          <p:cNvPr id="6" name="Содержимое 5" descr="egg0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28604"/>
            <a:ext cx="2652703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b21dfee455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14290"/>
            <a:ext cx="6429420" cy="64294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s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6124"/>
            <a:ext cx="5929354" cy="4447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Писанки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04_1529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500042"/>
            <a:ext cx="6010303" cy="5537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233186_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57166"/>
            <a:ext cx="4298223" cy="55007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Фарфоровые яйца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000528" cy="55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7233105_09180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83" y="476672"/>
            <a:ext cx="4438942" cy="5786478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jco-iz-kollekcii-renaissance-fond-bleu-gie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4143404" cy="631375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4143404" cy="63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_iis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14290"/>
            <a:ext cx="4357718" cy="54929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638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Пасхальные яйца из папье-маше в конце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века.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28604"/>
            <a:ext cx="4935876" cy="582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0025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Пе́тер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Карл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Густавович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Фаберже́ (18 (30) мая 1846, Санкт-Петербург — 24 сентября 1920, Лозанна) — российский ювелир, основатель семейной фирмы и династии мастеров ювелирного искусства.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000240"/>
            <a:ext cx="3976702" cy="446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0042"/>
            <a:ext cx="7087359" cy="57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48" y="285728"/>
            <a:ext cx="3565960" cy="581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90" y="204579"/>
            <a:ext cx="2857339" cy="58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51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Constantia</vt:lpstr>
      <vt:lpstr>Wingdings 2</vt:lpstr>
      <vt:lpstr>Бумажная</vt:lpstr>
      <vt:lpstr>История росписи пасхальных яиц</vt:lpstr>
      <vt:lpstr>Фарфоровые яйца</vt:lpstr>
      <vt:lpstr>Презентация PowerPoint</vt:lpstr>
      <vt:lpstr>Презентация PowerPoint</vt:lpstr>
      <vt:lpstr>Пасхальные яйца из папье-маше в конце XIX века.</vt:lpstr>
      <vt:lpstr>Презентация PowerPoint</vt:lpstr>
      <vt:lpstr>Пе́тер Карл Густавович Фаберже́ (18 (30) мая 1846, Санкт-Петербург — 24 сентября 1920, Лозанна) — российский ювелир, основатель семейной фирмы и династии мастеров ювелирного искусства.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«Писанки»</vt:lpstr>
      <vt:lpstr>Презентация PowerPoint</vt:lpstr>
    </vt:vector>
  </TitlesOfParts>
  <Company>Retired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росписи пасхальных яиц</dc:title>
  <dc:creator>RWT</dc:creator>
  <cp:lastModifiedBy>Юрий</cp:lastModifiedBy>
  <cp:revision>15</cp:revision>
  <dcterms:created xsi:type="dcterms:W3CDTF">2011-04-27T16:49:12Z</dcterms:created>
  <dcterms:modified xsi:type="dcterms:W3CDTF">2014-02-05T15:34:07Z</dcterms:modified>
</cp:coreProperties>
</file>