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3" r:id="rId2"/>
    <p:sldId id="271" r:id="rId3"/>
    <p:sldId id="277" r:id="rId4"/>
    <p:sldId id="280" r:id="rId5"/>
    <p:sldId id="281" r:id="rId6"/>
    <p:sldId id="275" r:id="rId7"/>
    <p:sldId id="256" r:id="rId8"/>
    <p:sldId id="266" r:id="rId9"/>
    <p:sldId id="268" r:id="rId10"/>
    <p:sldId id="270" r:id="rId11"/>
    <p:sldId id="261" r:id="rId12"/>
    <p:sldId id="260" r:id="rId13"/>
    <p:sldId id="282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29FBE-01ED-41AE-8D77-28BA780FCEE2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9B666-9BB3-48E9-99F1-D266DD1FE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9B666-9BB3-48E9-99F1-D266DD1FE60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6273-EE23-4A81-B7BE-DDE3F2E5F7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FC53-51A2-4C6D-A7DD-83495B1F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6273-EE23-4A81-B7BE-DDE3F2E5F7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FC53-51A2-4C6D-A7DD-83495B1F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6273-EE23-4A81-B7BE-DDE3F2E5F7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FC53-51A2-4C6D-A7DD-83495B1F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6273-EE23-4A81-B7BE-DDE3F2E5F7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FC53-51A2-4C6D-A7DD-83495B1F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6273-EE23-4A81-B7BE-DDE3F2E5F7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FC53-51A2-4C6D-A7DD-83495B1F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6273-EE23-4A81-B7BE-DDE3F2E5F7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FC53-51A2-4C6D-A7DD-83495B1F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6273-EE23-4A81-B7BE-DDE3F2E5F7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FC53-51A2-4C6D-A7DD-83495B1F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6273-EE23-4A81-B7BE-DDE3F2E5F7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FC53-51A2-4C6D-A7DD-83495B1F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6273-EE23-4A81-B7BE-DDE3F2E5F7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FC53-51A2-4C6D-A7DD-83495B1F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6273-EE23-4A81-B7BE-DDE3F2E5F7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FC53-51A2-4C6D-A7DD-83495B1F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D6273-EE23-4A81-B7BE-DDE3F2E5F7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7FC53-51A2-4C6D-A7DD-83495B1F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D6273-EE23-4A81-B7BE-DDE3F2E5F7C0}" type="datetimeFigureOut">
              <a:rPr lang="ru-RU" smtClean="0"/>
              <a:pPr/>
              <a:t>31.01.2014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7FC53-51A2-4C6D-A7DD-83495B1F0D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0694" y="2500307"/>
            <a:ext cx="2957506" cy="1285884"/>
          </a:xfrm>
        </p:spPr>
        <p:txBody>
          <a:bodyPr>
            <a:normAutofit fontScale="55000" lnSpcReduction="20000"/>
          </a:bodyPr>
          <a:lstStyle/>
          <a:p>
            <a:r>
              <a:rPr lang="ru-RU" b="1" i="1" dirty="0" smtClean="0">
                <a:solidFill>
                  <a:srgbClr val="0B0587"/>
                </a:solidFill>
              </a:rPr>
              <a:t>Мастер производственного обучения по профессии «Оператор швейного оборудования»</a:t>
            </a:r>
            <a:endParaRPr lang="ru-RU" b="1" i="1" dirty="0">
              <a:solidFill>
                <a:srgbClr val="0B0587"/>
              </a:solidFill>
            </a:endParaRPr>
          </a:p>
        </p:txBody>
      </p:sp>
      <p:pic>
        <p:nvPicPr>
          <p:cNvPr id="1030" name="Picture 6" descr="http://im4-tub-ru.yandex.net/i?id=145874220-54-72&amp;n=2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116632"/>
            <a:ext cx="8568952" cy="6480720"/>
          </a:xfrm>
          <a:prstGeom prst="rect">
            <a:avLst/>
          </a:prstGeom>
          <a:noFill/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3286116" y="1214423"/>
            <a:ext cx="5030300" cy="2143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A7F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A7F8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9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Конкурс «Преподаватель года 2013»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9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13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Ирина Викторовна Самсонова</a:t>
            </a:r>
            <a:endParaRPr kumimoji="0" lang="ru-RU" sz="135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 descr="C:\Documents and Settings\Татьяна Сергеевна\Рабочий стол\ИРА1.jpg"/>
          <p:cNvPicPr>
            <a:picLocks noChangeAspect="1" noChangeArrowheads="1"/>
          </p:cNvPicPr>
          <p:nvPr/>
        </p:nvPicPr>
        <p:blipFill>
          <a:blip r:embed="rId4" cstate="screen">
            <a:lum bright="20000"/>
          </a:blip>
          <a:srcRect/>
          <a:stretch>
            <a:fillRect/>
          </a:stretch>
        </p:blipFill>
        <p:spPr bwMode="auto">
          <a:xfrm>
            <a:off x="755576" y="620688"/>
            <a:ext cx="2372905" cy="54726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6431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 метель и дождь, в жару и холод </a:t>
            </a:r>
            <a:br>
              <a:rPr lang="ru-RU" sz="3600" b="1" dirty="0" smtClean="0"/>
            </a:br>
            <a:r>
              <a:rPr lang="ru-RU" sz="3600" b="1" dirty="0" smtClean="0"/>
              <a:t>Не забываю, я  – швея, </a:t>
            </a:r>
            <a:br>
              <a:rPr lang="ru-RU" sz="3600" b="1" dirty="0" smtClean="0"/>
            </a:br>
            <a:r>
              <a:rPr lang="ru-RU" sz="3600" b="1" dirty="0" smtClean="0"/>
              <a:t>А </a:t>
            </a:r>
            <a:r>
              <a:rPr lang="ru-RU" sz="3600" b="1" i="1" dirty="0" smtClean="0"/>
              <a:t>Педагогика</a:t>
            </a:r>
            <a:r>
              <a:rPr lang="ru-RU" sz="3600" b="1" dirty="0" smtClean="0"/>
              <a:t> - наука, </a:t>
            </a:r>
            <a:br>
              <a:rPr lang="ru-RU" sz="3600" b="1" dirty="0" smtClean="0"/>
            </a:br>
            <a:r>
              <a:rPr lang="ru-RU" sz="3600" b="1" dirty="0" smtClean="0"/>
              <a:t>И мука сладкая моя…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" name="Picture 3" descr="C:\Documents and Settings\Татьяна Сергеевна\Рабочий стол\Самсонова И.В\2013-02-08-25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2060848"/>
            <a:ext cx="3024336" cy="4581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C:\Documents and Settings\Татьяна Сергеевна\Рабочий стол\Самсонова И.В\2013-02-26-2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132856"/>
            <a:ext cx="3600400" cy="4482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m5-tub-ru.yandex.net/i?id=228772333-34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404664"/>
            <a:ext cx="6143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Два этих ремесла суровы, 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Не для лентяев и невежд. 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Сто раз одно и то же слово </a:t>
            </a:r>
            <a:r>
              <a:rPr lang="ru-RU" sz="2800" b="1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800" b="1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smtClean="0">
                <a:solidFill>
                  <a:schemeClr val="tx2">
                    <a:lumMod val="50000"/>
                  </a:schemeClr>
                </a:solidFill>
              </a:rPr>
              <a:t>          Сначала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взвесь, потом – отрежь.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D:\Ковалёва Т.С\Конкурсы, конференции, проекты, олимпиады\Конкурс Преподаватель2012г. местный\внекл меропр 2012\DSC_09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2420888"/>
            <a:ext cx="4546390" cy="3011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Два этих ремесла суровы, </a:t>
            </a:r>
            <a:br>
              <a:rPr lang="ru-RU" b="1" dirty="0"/>
            </a:br>
            <a:r>
              <a:rPr lang="ru-RU" b="1" dirty="0"/>
              <a:t>Не для лентяев и невежд. </a:t>
            </a:r>
            <a:br>
              <a:rPr lang="ru-RU" b="1" dirty="0"/>
            </a:br>
            <a:r>
              <a:rPr lang="ru-RU" b="1" dirty="0"/>
              <a:t>Сто раз одно и то же слово </a:t>
            </a:r>
            <a:br>
              <a:rPr lang="ru-RU" b="1" dirty="0"/>
            </a:br>
            <a:r>
              <a:rPr lang="ru-RU" b="1" dirty="0" smtClean="0"/>
              <a:t>Сначала взвесь, потом – отрежь.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214290"/>
            <a:ext cx="82153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Два этих ремесла суровы, 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Не для лентяев и невежд. 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Сто раз одно и то же слово 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Сначала взвесь, потом – отрежь.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7412" name="Picture 4" descr="http://im5-tub-ru.yandex.net/i?id=161462656-49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188640"/>
            <a:ext cx="8004691" cy="616357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0"/>
            <a:ext cx="85725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        </a:t>
            </a:r>
          </a:p>
          <a:p>
            <a:pPr algn="ctr"/>
            <a:r>
              <a:rPr lang="ru-RU" sz="3600" b="1" dirty="0" smtClean="0"/>
              <a:t>       О, педагогика</a:t>
            </a:r>
            <a:r>
              <a:rPr lang="ru-RU" sz="3600" b="1" dirty="0" smtClean="0">
                <a:solidFill>
                  <a:srgbClr val="FFFF00"/>
                </a:solidFill>
              </a:rPr>
              <a:t>-подружка,-</a:t>
            </a:r>
            <a:r>
              <a:rPr lang="ru-RU" sz="3600" b="1" dirty="0">
                <a:solidFill>
                  <a:srgbClr val="FFFF00"/>
                </a:solidFill>
              </a:rPr>
              <a:t> 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>           Давай </a:t>
            </a:r>
            <a:r>
              <a:rPr lang="ru-RU" sz="3600" b="1" dirty="0"/>
              <a:t>пот</a:t>
            </a: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р</a:t>
            </a:r>
            <a:r>
              <a:rPr lang="ru-RU" sz="3600" b="1" dirty="0"/>
              <a:t>у</a:t>
            </a:r>
            <a:r>
              <a:rPr lang="ru-RU" sz="3600" b="1" dirty="0">
                <a:solidFill>
                  <a:srgbClr val="FFFF00"/>
                </a:solidFill>
              </a:rPr>
              <a:t>димся вдвоём!</a:t>
            </a:r>
            <a:r>
              <a:rPr lang="ru-RU" sz="3600" b="1" dirty="0"/>
              <a:t> 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     Соединять</a:t>
            </a:r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r>
              <a:rPr lang="ru-RU" sz="3600" b="1" dirty="0"/>
              <a:t>с</a:t>
            </a:r>
            <a:r>
              <a:rPr lang="ru-RU" sz="3600" b="1" dirty="0">
                <a:solidFill>
                  <a:srgbClr val="FFFF00"/>
                </a:solidFill>
              </a:rPr>
              <a:t> душою </a:t>
            </a:r>
            <a:r>
              <a:rPr lang="ru-RU" sz="3600" b="1" dirty="0" smtClean="0">
                <a:solidFill>
                  <a:srgbClr val="FFFF00"/>
                </a:solidFill>
              </a:rPr>
              <a:t>душу </a:t>
            </a:r>
          </a:p>
          <a:p>
            <a:pPr algn="ctr"/>
            <a:r>
              <a:rPr lang="ru-RU" sz="3600" b="1" dirty="0" smtClean="0"/>
              <a:t>Предназ</a:t>
            </a:r>
            <a:r>
              <a:rPr lang="ru-RU" sz="3600" b="1" dirty="0" smtClean="0">
                <a:solidFill>
                  <a:srgbClr val="FFFF00"/>
                </a:solidFill>
              </a:rPr>
              <a:t>начение моё</a:t>
            </a:r>
            <a:r>
              <a:rPr lang="ru-RU" sz="3600" b="1" dirty="0">
                <a:solidFill>
                  <a:srgbClr val="FFFF00"/>
                </a:solidFill>
              </a:rPr>
              <a:t>. 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</p:txBody>
      </p:sp>
      <p:pic>
        <p:nvPicPr>
          <p:cNvPr id="8195" name="Picture 3" descr="C:\Documents and Settings\Татьяна Сергеевна\Рабочий стол\Ир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3140968"/>
            <a:ext cx="2401003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ttp://dl10.glitter-graphics.net/pub/45/45500xzj0tlnoyn.gif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2996952"/>
            <a:ext cx="2088232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34893" cy="6274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692696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Соединять зарю с зарёю, 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Тоску – с надеждой, жизнь – с добром, 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Дождь – с пересохшею землёю </a:t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И руки – с радостным трудом 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2786058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98890" y="1124744"/>
            <a:ext cx="3545110" cy="3096344"/>
          </a:xfrm>
        </p:spPr>
        <p:txBody>
          <a:bodyPr>
            <a:normAutofit fontScale="55000" lnSpcReduction="20000"/>
          </a:bodyPr>
          <a:lstStyle/>
          <a:p>
            <a:r>
              <a:rPr lang="ru-RU" sz="4800" b="1" dirty="0" smtClean="0">
                <a:solidFill>
                  <a:srgbClr val="0070C0"/>
                </a:solidFill>
              </a:rPr>
              <a:t>      Чтоб хорошо жилось на свете, </a:t>
            </a:r>
          </a:p>
          <a:p>
            <a:r>
              <a:rPr lang="ru-RU" sz="4800" b="1" dirty="0" smtClean="0">
                <a:solidFill>
                  <a:srgbClr val="0070C0"/>
                </a:solidFill>
              </a:rPr>
              <a:t>      Чтоб мир был полон красоты,</a:t>
            </a:r>
          </a:p>
          <a:p>
            <a:r>
              <a:rPr lang="ru-RU" sz="4800" b="1" dirty="0" smtClean="0">
                <a:solidFill>
                  <a:srgbClr val="0070C0"/>
                </a:solidFill>
              </a:rPr>
              <a:t>          Работай, педагог, швея-учитель,</a:t>
            </a:r>
          </a:p>
          <a:p>
            <a:r>
              <a:rPr lang="ru-RU" sz="4800" b="1" dirty="0" smtClean="0">
                <a:solidFill>
                  <a:srgbClr val="0070C0"/>
                </a:solidFill>
              </a:rPr>
              <a:t>На благо девичьей мечты!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Documents and Settings\Татьяна Сергеевна\Рабочий стол\Конференция\DSC_02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2852936"/>
            <a:ext cx="5372670" cy="362491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0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Соединять зарю с зарёю,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        Тоску – с надеждой, жизнь – с добром,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 Дождь – с пересохшею землёю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       И руки – с радостным трудом 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http://s5.rimg.info/f60c38c7afb863277b1e20795b86ba14.gif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H="1">
            <a:off x="1907704" y="1556792"/>
            <a:ext cx="4473168" cy="3825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tvoyrebenok.ru/images/presentation/school/s/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5"/>
            <a:ext cx="6984776" cy="5980265"/>
          </a:xfrm>
          <a:prstGeom prst="rect">
            <a:avLst/>
          </a:prstGeom>
          <a:noFill/>
        </p:spPr>
      </p:pic>
      <p:pic>
        <p:nvPicPr>
          <p:cNvPr id="13316" name="Picture 4" descr="http://www.tvoyrebenok.ru/images/presentation/school/s/09.jpg"/>
          <p:cNvPicPr>
            <a:picLocks noChangeAspect="1" noChangeArrowheads="1"/>
          </p:cNvPicPr>
          <p:nvPr/>
        </p:nvPicPr>
        <p:blipFill>
          <a:blip r:embed="rId3" cstate="print"/>
          <a:srcRect b="4751"/>
          <a:stretch>
            <a:fillRect/>
          </a:stretch>
        </p:blipFill>
        <p:spPr bwMode="auto">
          <a:xfrm>
            <a:off x="3923928" y="0"/>
            <a:ext cx="4968552" cy="3573016"/>
          </a:xfrm>
          <a:prstGeom prst="rect">
            <a:avLst/>
          </a:prstGeom>
          <a:noFill/>
        </p:spPr>
      </p:pic>
      <p:pic>
        <p:nvPicPr>
          <p:cNvPr id="7" name="Picture 2" descr="picture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3284984"/>
            <a:ext cx="2428860" cy="29289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2123728" y="1268760"/>
            <a:ext cx="46687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ДОБРО ПОЖАЛОВАТЬ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В МОЙ МИР!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im3-tub-ru.yandex.net/i?id=419319062-62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2868" y="0"/>
            <a:ext cx="921261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4357694"/>
            <a:ext cx="7072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В этом мире крохотном и шатком,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Пока солнце будет нам сиять, 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Я останусь женщиной - загадкой,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Что никто не в силах разгадать.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6" name="Picture 2" descr="C:\Documents and Settings\Татьяна Сергеевна\Рабочий стол\ФОТО Полт 17\Самсонова 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85064" y="836712"/>
            <a:ext cx="23222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 descr="picture"/>
          <p:cNvPicPr preferRelativeResize="0">
            <a:picLocks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500042"/>
            <a:ext cx="2057452" cy="32169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Documents and Settings\Татьяна Сергеевна\Рабочий стол\Безымянный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2357430"/>
            <a:ext cx="3929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Я хочу , чтоб у меня сбывались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Самые заветные мечты.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Чтоб вокруг все люди улыбались.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Ведь улыбка – признак красоты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9939" name="Picture 3" descr="C:\Documents and Settings\Татьяна Сергеевна\Рабочий стол\23.jpg"/>
          <p:cNvPicPr>
            <a:picLocks noChangeAspect="1" noChangeArrowheads="1"/>
          </p:cNvPicPr>
          <p:nvPr/>
        </p:nvPicPr>
        <p:blipFill>
          <a:blip r:embed="rId3" cstate="screen">
            <a:lum bright="20000"/>
          </a:blip>
          <a:srcRect/>
          <a:stretch>
            <a:fillRect/>
          </a:stretch>
        </p:blipFill>
        <p:spPr bwMode="auto">
          <a:xfrm>
            <a:off x="3563888" y="0"/>
            <a:ext cx="1857388" cy="201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Татьяна Сергеевна\Рабочий стол\Самсонова И.В\2013-02-22-260.jpg"/>
          <p:cNvPicPr>
            <a:picLocks noChangeAspect="1" noChangeArrowheads="1"/>
          </p:cNvPicPr>
          <p:nvPr/>
        </p:nvPicPr>
        <p:blipFill>
          <a:blip r:embed="rId4" cstate="screen"/>
          <a:srcRect r="45019"/>
          <a:stretch>
            <a:fillRect/>
          </a:stretch>
        </p:blipFill>
        <p:spPr bwMode="auto">
          <a:xfrm>
            <a:off x="6012160" y="4725144"/>
            <a:ext cx="1728192" cy="1948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Татьяна Сергеевна\Рабочий стол\Самсонова И.В\2013-02-22-2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5536" y="4653136"/>
            <a:ext cx="1787470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Documents and Settings\Татьяна Сергеевна\Рабочий стол\Самсонова И.В\2013-02-22-261.jpg"/>
          <p:cNvPicPr>
            <a:picLocks noChangeAspect="1" noChangeArrowheads="1"/>
          </p:cNvPicPr>
          <p:nvPr/>
        </p:nvPicPr>
        <p:blipFill>
          <a:blip r:embed="rId6" cstate="screen">
            <a:lum bright="20000"/>
          </a:blip>
          <a:srcRect/>
          <a:stretch>
            <a:fillRect/>
          </a:stretch>
        </p:blipFill>
        <p:spPr bwMode="auto">
          <a:xfrm>
            <a:off x="7020272" y="260648"/>
            <a:ext cx="164307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Documents and Settings\Татьяна Сергеевна\Рабочий стол\Самсонова И.В\2013-02-22-26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95536" y="188640"/>
            <a:ext cx="1714512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C:\Documents and Settings\Татьяна Сергеевна\Рабочий стол\Самсонова И.В\2013-02-22-263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380312" y="2276872"/>
            <a:ext cx="1428760" cy="2198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C:\Documents and Settings\Татьяна Сергеевна\Рабочий стол\Самсонова И.В\2013-02-22-263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467544" y="2492896"/>
            <a:ext cx="1143008" cy="1934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85728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.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pic>
        <p:nvPicPr>
          <p:cNvPr id="8" name="Picture 2" descr="http://www.kissdesign.ru/glitter/glitt072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500042"/>
            <a:ext cx="5980533" cy="56436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286000" y="2143116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Я хочу, чтоб беды и печали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Никогда не посещали Вас.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Чтобы Вы друзей не забывали,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А друзья не забывали Вас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8" name="Picture 2" descr="picture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60648"/>
            <a:ext cx="2808312" cy="180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4" descr="D:\Ковалёва Т.С\Конкурсы, конференции, проекты, олимпиады\Конкурс Преподаватель2012г. местный\детки Ирочкины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19872" y="3799339"/>
            <a:ext cx="2098510" cy="2798013"/>
          </a:xfrm>
          <a:prstGeom prst="rect">
            <a:avLst/>
          </a:prstGeom>
          <a:noFill/>
        </p:spPr>
      </p:pic>
      <p:pic>
        <p:nvPicPr>
          <p:cNvPr id="20" name="Picture 2" descr="picture"/>
          <p:cNvPicPr preferRelativeResize="0">
            <a:picLocks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588224" y="4149080"/>
            <a:ext cx="2357454" cy="20717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2" descr="picture"/>
          <p:cNvPicPr preferRelativeResize="0">
            <a:picLocks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79512" y="4077072"/>
            <a:ext cx="2520280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Рисунок 21" descr="picture"/>
          <p:cNvPicPr/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44208" y="404664"/>
            <a:ext cx="2426612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www.tapeta-zamek-pegaz-kucyk-barbie.na-telefon.org/tapety/zamek-pegaz-kucyk-barbie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Путь к профессии – </a:t>
            </a:r>
          </a:p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                           родом из детства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8" name="Picture 2" descr="picture"/>
          <p:cNvPicPr preferRelativeResize="0">
            <a:picLocks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5984" y="3786190"/>
            <a:ext cx="3071834" cy="28575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9190" y="-714404"/>
            <a:ext cx="3529010" cy="4314855"/>
          </a:xfrm>
        </p:spPr>
        <p:txBody>
          <a:bodyPr>
            <a:normAutofit/>
          </a:bodyPr>
          <a:lstStyle/>
          <a:p>
            <a:r>
              <a:rPr lang="ru-RU" sz="1800" b="1" dirty="0"/>
              <a:t>Машина швейная шумела. </a:t>
            </a:r>
            <a:br>
              <a:rPr lang="ru-RU" sz="1800" b="1" dirty="0"/>
            </a:br>
            <a:r>
              <a:rPr lang="ru-RU" sz="1800" b="1" dirty="0"/>
              <a:t>Хотелось праздничных одежд. </a:t>
            </a:r>
            <a:br>
              <a:rPr lang="ru-RU" sz="1800" b="1" dirty="0"/>
            </a:br>
            <a:r>
              <a:rPr lang="ru-RU" sz="1800" b="1" dirty="0"/>
              <a:t>Но есть слова про это дело: </a:t>
            </a:r>
            <a:br>
              <a:rPr lang="ru-RU" sz="1800" b="1" dirty="0"/>
            </a:br>
            <a:r>
              <a:rPr lang="ru-RU" sz="1800" b="1" dirty="0"/>
              <a:t>Семь раз примерь, один – отрежь.</a:t>
            </a:r>
            <a:r>
              <a:rPr lang="ru-RU" b="1" dirty="0"/>
              <a:t> 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im0-tub-ru.yandex.net/i?id=18795166-55-72&amp;n=2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8559906" cy="63017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285860"/>
            <a:ext cx="47863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Машина швейная шумела. 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Хотелось праздничных одежд. 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Но есть слова про это дело: </a:t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>
                <a:solidFill>
                  <a:schemeClr val="bg1"/>
                </a:solidFill>
              </a:rPr>
              <a:t>Семь раз примерь, один – отрежь. </a:t>
            </a:r>
            <a:br>
              <a:rPr lang="ru-RU" sz="3600" b="1" dirty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Татьяна Сергеевна\Рабочий стол\Самсонова И.В\2013-02-27-2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692696"/>
            <a:ext cx="2648761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j1.tagstat.com/image03/b/b892/00150542Xyi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980728"/>
            <a:ext cx="6624736" cy="49685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908720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Стихали за окошком звуки </a:t>
            </a:r>
            <a:b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Большого трудового дня, </a:t>
            </a:r>
            <a:b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И были терпеливы руки, </a:t>
            </a:r>
            <a:b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Безмерно радуя меня</a:t>
            </a:r>
            <a:endParaRPr lang="ru-RU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img1.liveinternet.ru/images/attach/c/0/31/300/31300594_22227186_mail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260648"/>
            <a:ext cx="7488832" cy="56166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32656"/>
            <a:ext cx="8286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</a:rPr>
              <a:t>Трудились буднично и просто 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Во имя дома и семьи. 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И я ловлю себя на сходстве: </a:t>
            </a:r>
            <a:br>
              <a:rPr lang="ru-RU" sz="4000" b="1" dirty="0" smtClean="0">
                <a:solidFill>
                  <a:srgbClr val="FFC000"/>
                </a:solidFill>
              </a:rPr>
            </a:br>
            <a:r>
              <a:rPr lang="ru-RU" sz="4000" b="1" dirty="0" smtClean="0">
                <a:solidFill>
                  <a:srgbClr val="FFC000"/>
                </a:solidFill>
              </a:rPr>
              <a:t>Труд педагога и швеи. 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Documents and Settings\Татьяна Сергеевна\Рабочий стол\Самсонова И.В\2013-02-27-2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2996952"/>
            <a:ext cx="2960878" cy="362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130</Words>
  <Application>Microsoft Office PowerPoint</Application>
  <PresentationFormat>Экран (4:3)</PresentationFormat>
  <Paragraphs>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Машина швейная шумела.  Хотелось праздничных одежд.  Но есть слова про это дело:  Семь раз примерь, один – отрежь.  </vt:lpstr>
      <vt:lpstr>Слайд 8</vt:lpstr>
      <vt:lpstr>Слайд 9</vt:lpstr>
      <vt:lpstr>В метель и дождь, в жару и холод  Не забываю, я  – швея,  А Педагогика - наука,  И мука сладкая моя…  </vt:lpstr>
      <vt:lpstr>Слайд 11</vt:lpstr>
      <vt:lpstr>Два этих ремесла суровы,  Не для лентяев и невежд.  Сто раз одно и то же слово  Сначала взвесь, потом – отрежь. </vt:lpstr>
      <vt:lpstr>Слайд 13</vt:lpstr>
      <vt:lpstr> </vt:lpstr>
    </vt:vector>
  </TitlesOfParts>
  <Company>Энгельский политехникум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Машина швейная шумела.  Хотелось праздничных одежд.  Но есть слова про это дело:  Семь раз примерь, один – отрежь.  </dc:title>
  <dc:creator>Татьяна Сергеевна</dc:creator>
  <cp:lastModifiedBy>Татьяна Сергеевна</cp:lastModifiedBy>
  <cp:revision>122</cp:revision>
  <dcterms:created xsi:type="dcterms:W3CDTF">2013-02-21T06:53:25Z</dcterms:created>
  <dcterms:modified xsi:type="dcterms:W3CDTF">2014-01-31T09:49:51Z</dcterms:modified>
</cp:coreProperties>
</file>