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5" r:id="rId2"/>
    <p:sldId id="266" r:id="rId3"/>
    <p:sldId id="267" r:id="rId4"/>
    <p:sldId id="277" r:id="rId5"/>
    <p:sldId id="278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9C7E-FC11-49A1-A3CE-E84E6EA1165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BB8F-99A5-4673-8DCF-9F2FF395A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/>
            </a:gs>
            <a:gs pos="17000">
              <a:srgbClr val="F8B049"/>
            </a:gs>
            <a:gs pos="34000">
              <a:srgbClr val="F8B049"/>
            </a:gs>
            <a:gs pos="52000">
              <a:srgbClr val="FEE7F2"/>
            </a:gs>
            <a:gs pos="64000">
              <a:srgbClr val="F952A0"/>
            </a:gs>
            <a:gs pos="800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057" y="116632"/>
            <a:ext cx="2740873" cy="100754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Грелка с элементами вышивки</a:t>
            </a:r>
            <a:endParaRPr lang="ru-RU" sz="2400" b="1" dirty="0"/>
          </a:p>
        </p:txBody>
      </p:sp>
      <p:pic>
        <p:nvPicPr>
          <p:cNvPr id="3" name="Рисунок 2" descr="C:\Users\lugovova\Desktop\ФОТО\IMG_20131022_20125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club-edu.tambov.ru/vjpusk/vjp131/rabot/02/images/14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188335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69670" y="1373303"/>
            <a:ext cx="2476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Изделие можно выполнить  в стиле гжельской росписи по фарфору.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85184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Times New Roman"/>
              </a:rPr>
              <a:t>Очень красиво. Для отделки нужна вышивка, а эту технику вышивания крестом и гладью  я изучала на уроках технологии. 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70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Исследование 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2135"/>
              </p:ext>
            </p:extLst>
          </p:nvPr>
        </p:nvGraphicFramePr>
        <p:xfrm>
          <a:off x="539552" y="1196752"/>
          <a:ext cx="7920882" cy="5530130"/>
        </p:xfrm>
        <a:graphic>
          <a:graphicData uri="http://schemas.openxmlformats.org/drawingml/2006/table">
            <a:tbl>
              <a:tblPr/>
              <a:tblGrid>
                <a:gridCol w="3057722"/>
                <a:gridCol w="830912"/>
                <a:gridCol w="782777"/>
                <a:gridCol w="782777"/>
                <a:gridCol w="899562"/>
                <a:gridCol w="783566"/>
                <a:gridCol w="783566"/>
              </a:tblGrid>
              <a:tr h="97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Мнение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Бабуш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Папа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шая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сестра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Моя тетя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1.Грелка в лоскутной технике.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2.Грелка, связанная крючком или спицами.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3.Грелка, выполненная в технике аппликации.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4.Грелка с элементами вышивки в стиле «Гжель»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 все-таки я засомневалась в выборе грелки  и решила расспросить всех членов моей семьи.   Проведём исследование в кругу моей семьи.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4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3000">
              <a:schemeClr val="accent3">
                <a:lumMod val="20000"/>
                <a:lumOff val="80000"/>
              </a:schemeClr>
            </a:gs>
            <a:gs pos="28000">
              <a:schemeClr val="accent2">
                <a:lumMod val="75000"/>
              </a:schemeClr>
            </a:gs>
            <a:gs pos="42999">
              <a:schemeClr val="bg2">
                <a:lumMod val="90000"/>
              </a:schemeClr>
            </a:gs>
            <a:gs pos="58000">
              <a:schemeClr val="accent3">
                <a:lumMod val="75000"/>
              </a:schemeClr>
            </a:gs>
            <a:gs pos="72000">
              <a:srgbClr val="92D050"/>
            </a:gs>
            <a:gs pos="87000">
              <a:schemeClr val="accent3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Мой выбор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4248472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Выбор сделан. Буду изготавливать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грелку на чайник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с элементами вышивки в стиле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"Гжель".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Очень хорошо, что мое мнение  сшить грелку на чайник совпало с выбором большинства опрошенных, так как их мнение для меня очень важно. Мы часто собираемся дома и вечерами  беседуем и пьем чай. Пусть эта грелка на чайник создаст всем хорошее настроение.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lugovova\Desktop\ФОТО\IMG_20131022_20125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5589"/>
            <a:ext cx="413995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20304" r="15292" b="8935"/>
          <a:stretch/>
        </p:blipFill>
        <p:spPr bwMode="auto">
          <a:xfrm>
            <a:off x="570890" y="168283"/>
            <a:ext cx="7889542" cy="63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16563" r="23430" b="6691"/>
          <a:stretch/>
        </p:blipFill>
        <p:spPr bwMode="auto">
          <a:xfrm>
            <a:off x="1403648" y="8138"/>
            <a:ext cx="6336704" cy="68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17999">
              <a:srgbClr val="FEE7F2"/>
            </a:gs>
            <a:gs pos="36000">
              <a:srgbClr val="FFFF00">
                <a:lumMod val="61000"/>
                <a:lumOff val="39000"/>
              </a:srgbClr>
            </a:gs>
            <a:gs pos="61000">
              <a:srgbClr val="FBA97D"/>
            </a:gs>
            <a:gs pos="82001">
              <a:srgbClr val="C00000">
                <a:lumMod val="0"/>
                <a:lumOff val="100000"/>
              </a:srgbClr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Используемый материал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67832"/>
              </p:ext>
            </p:extLst>
          </p:nvPr>
        </p:nvGraphicFramePr>
        <p:xfrm>
          <a:off x="21704" y="863084"/>
          <a:ext cx="8568952" cy="5754144"/>
        </p:xfrm>
        <a:graphic>
          <a:graphicData uri="http://schemas.openxmlformats.org/drawingml/2006/table">
            <a:tbl>
              <a:tblPr firstRow="1" firstCol="1" bandRow="1"/>
              <a:tblGrid>
                <a:gridCol w="4284028"/>
                <a:gridCol w="4284924"/>
              </a:tblGrid>
              <a:tr h="7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Образцы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материала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 - белый в клеточку ситец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Тесьма-змейка и голубой сутаж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Готовая вышивка на белом ситце  была сделана на уроках технологии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Подкладка -   ситец в цветочек,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Утеплитель- тонкий поролон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Отделочная тесьма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Ситец в полоску для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гребешка и хвоста.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8" marR="4830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lugovova\Desktop\ФОТО\IMG_20131022_20133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" y="1053072"/>
            <a:ext cx="1729081" cy="100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lugovova\Desktop\ФОТО\IMG_20131022_202806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6115" y="1313135"/>
            <a:ext cx="935936" cy="149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lugovova\Desktop\ФОТО\IMG_20131022_20130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77517"/>
            <a:ext cx="1368152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lugovova\AppData\Local\Microsoft\Windows\Temporary Internet Files\Content.Word\IMG_20131022_201505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96" y="3429000"/>
            <a:ext cx="14478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lugovova\AppData\Local\Microsoft\Windows\Temporary Internet Files\Content.Word\IMG_20131022_201359.jpg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97300"/>
            <a:ext cx="1919137" cy="70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lugovova\AppData\Local\Microsoft\Windows\Temporary Internet Files\Content.Word\IMG_20131022_202822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1975" y="5110381"/>
            <a:ext cx="1309783" cy="166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172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Грелка с элементами вышивки</vt:lpstr>
      <vt:lpstr>Исследование  </vt:lpstr>
      <vt:lpstr>Мой выбор </vt:lpstr>
      <vt:lpstr>Презентация PowerPoint</vt:lpstr>
      <vt:lpstr>Презентация PowerPoint</vt:lpstr>
      <vt:lpstr>Используемый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Кнопка</cp:lastModifiedBy>
  <cp:revision>35</cp:revision>
  <dcterms:created xsi:type="dcterms:W3CDTF">2013-10-28T14:09:06Z</dcterms:created>
  <dcterms:modified xsi:type="dcterms:W3CDTF">2014-01-21T15:49:35Z</dcterms:modified>
</cp:coreProperties>
</file>