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70" r:id="rId3"/>
    <p:sldId id="258" r:id="rId4"/>
    <p:sldId id="261" r:id="rId5"/>
    <p:sldId id="262" r:id="rId6"/>
    <p:sldId id="263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9C7E-FC11-49A1-A3CE-E84E6EA1165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9BB8F-99A5-4673-8DCF-9F2FF395A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07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tabLst>
                <a:tab pos="1028700" algn="l"/>
              </a:tabLst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общеобразовательное учреждение</a:t>
            </a:r>
            <a:r>
              <a:rPr lang="ru-RU" sz="2000" b="1" i="1" dirty="0">
                <a:ea typeface="Calibri"/>
                <a:cs typeface="Times New Roman"/>
              </a:rPr>
              <a:t/>
            </a:r>
            <a:br>
              <a:rPr lang="ru-RU" sz="2000" b="1" i="1" dirty="0">
                <a:ea typeface="Calibri"/>
                <a:cs typeface="Times New Roman"/>
              </a:rPr>
            </a:br>
            <a:r>
              <a:rPr lang="ru-RU" sz="2000" b="1" i="1" dirty="0">
                <a:latin typeface="Times New Roman"/>
                <a:ea typeface="Calibri"/>
                <a:cs typeface="Times New Roman"/>
              </a:rPr>
              <a:t>«Средняя общеобразовательная школа №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41</a:t>
            </a:r>
            <a:br>
              <a:rPr lang="ru-RU" sz="20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i="1" dirty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3100" b="1" i="1" dirty="0" smtClean="0">
                <a:latin typeface="Times New Roman"/>
                <a:ea typeface="Calibri"/>
                <a:cs typeface="Times New Roman"/>
              </a:rPr>
              <a:t>Сувениры для кухни своими руками</a:t>
            </a:r>
            <a:endParaRPr lang="ru-RU" sz="31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40770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95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Выполнила: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ученица 7Б класса                                                                                                  </a:t>
            </a:r>
            <a:r>
              <a:rPr lang="ru-RU" b="1" i="1" dirty="0" err="1">
                <a:latin typeface="Times New Roman"/>
                <a:ea typeface="Calibri"/>
                <a:cs typeface="Times New Roman"/>
              </a:rPr>
              <a:t>Жесткова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Анна.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Руководитель :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учитель технологии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Муратова Т.А.</a:t>
            </a:r>
            <a:endParaRPr lang="ru-RU" sz="1400" b="1" i="1" dirty="0">
              <a:ea typeface="Calibri"/>
              <a:cs typeface="Times New Roman"/>
            </a:endParaRPr>
          </a:p>
          <a:p>
            <a:pPr>
              <a:tabLst>
                <a:tab pos="12858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661248"/>
            <a:ext cx="187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/>
                <a:ea typeface="Calibri"/>
              </a:rPr>
              <a:t>г.Саратов</a:t>
            </a:r>
            <a:r>
              <a:rPr lang="ru-RU" b="1" i="1" dirty="0">
                <a:latin typeface="Times New Roman"/>
                <a:ea typeface="Calibri"/>
              </a:rPr>
              <a:t> 2013г</a:t>
            </a:r>
            <a:r>
              <a:rPr lang="ru-RU" i="1" dirty="0">
                <a:latin typeface="Times New Roman"/>
                <a:ea typeface="Calibri"/>
              </a:rPr>
              <a:t>.</a:t>
            </a:r>
            <a:endParaRPr lang="ru-RU" i="1" dirty="0"/>
          </a:p>
        </p:txBody>
      </p:sp>
      <p:pic>
        <p:nvPicPr>
          <p:cNvPr id="10246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87"/>
            <a:ext cx="9144000" cy="4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Актуальность проблемы</a:t>
            </a:r>
            <a:r>
              <a:rPr lang="ru-RU" sz="16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0" lvl="0" indent="457200" algn="just">
              <a:spcBef>
                <a:spcPts val="0"/>
              </a:spcBef>
            </a:pPr>
            <a:r>
              <a:rPr lang="ru-RU" sz="2400" b="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Женщине всегда хотелось украсить интерьер каким-то изделием, которое было бы выполнено своими руками. </a:t>
            </a:r>
            <a:r>
              <a:rPr lang="ru-RU" sz="24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Здесь значительную часть своего времени  проводит  женщина, и это, наверное, единственное самое излюбленное место, где может вместе собраться вся семья.  	И как прекрасно собраться всем вместе на кухне за чашечкой чая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</a:pPr>
            <a:endParaRPr lang="ru-RU" sz="2400" cap="al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</a:pPr>
            <a:r>
              <a:rPr lang="ru-RU" sz="24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24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r>
              <a:rPr lang="ru-RU" sz="24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0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грелки на чайник для семейного чаепития</a:t>
            </a:r>
            <a:r>
              <a:rPr lang="ru-RU" sz="2400" b="0" i="1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en-US" sz="2400" b="0" i="1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b="0" i="1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7032"/>
            <a:ext cx="914399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2400" b="1" cap="all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</a:p>
          <a:p>
            <a:r>
              <a:rPr lang="ru-RU" sz="24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cap="all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литературу, выбрать один из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способов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выполнения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грелки на чайник.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-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банк идей, исследовать  и выбрать лучший вариант.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-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инструменты и материалы, организовать </a:t>
            </a:r>
            <a:endParaRPr lang="ru-RU" sz="1600" cap="al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рабочее  место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- </a:t>
            </a:r>
            <a:r>
              <a:rPr lang="ru-RU" sz="1600" cap="all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Изготовить </a:t>
            </a: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изделие, оформить его. 5.Оценить качество работы .</a:t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cap="all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cap="all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C000"/>
            </a:gs>
            <a:gs pos="74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22413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ребования к изделию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Изделие должно быть: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практично, качественно исполнено, оригинально, красивым по внешнему        виду, компактно, экономично.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971" y="153266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Обоснование выбора темы проекта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Каждая из нас принимала дома гостей, угощала чаем и сладостями. Чаепитие для женщин - весьма приятная церемония. За чашечкой чая можно поделиться с подругой важными вещами, спросить совета, да и просто весело от души поболтать, расслабиться, хорошо провести время. Когда мы чаёвничаем с подругой или с семьей, то время летит незаметно. Нами незаметно выпивается не одна кружка чая. Бывает, очень досадно, что чай быстро остывает. Чтобы этого избежать, чтобы подольше сохранить тепло  чая, и придуманы грелки на чайник.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990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Разработка идеи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Грелку на чайник можно сделать разными видами рукоделия.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3" name="Овал 2"/>
          <p:cNvSpPr/>
          <p:nvPr/>
        </p:nvSpPr>
        <p:spPr>
          <a:xfrm>
            <a:off x="2909887" y="2647950"/>
            <a:ext cx="3324225" cy="207719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Грелка на чайник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8"/>
          <p:cNvSpPr txBox="1"/>
          <p:nvPr/>
        </p:nvSpPr>
        <p:spPr>
          <a:xfrm>
            <a:off x="971600" y="1791406"/>
            <a:ext cx="1764407" cy="134956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1.Грелка 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в лоскутной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технике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9"/>
          <p:cNvSpPr txBox="1"/>
          <p:nvPr/>
        </p:nvSpPr>
        <p:spPr>
          <a:xfrm>
            <a:off x="6516216" y="1875450"/>
            <a:ext cx="1872208" cy="12655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2.Грелка ,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вязаная крючком или спицами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Поле 10"/>
          <p:cNvSpPr txBox="1"/>
          <p:nvPr/>
        </p:nvSpPr>
        <p:spPr>
          <a:xfrm>
            <a:off x="971600" y="4509120"/>
            <a:ext cx="1764407" cy="151216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3.Грелка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с элементами аппликации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11"/>
          <p:cNvSpPr txBox="1"/>
          <p:nvPr/>
        </p:nvSpPr>
        <p:spPr>
          <a:xfrm>
            <a:off x="6516216" y="4611548"/>
            <a:ext cx="1872208" cy="140974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4.Грелка  с элементами вышивки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>
            <a:stCxn id="3" idx="7"/>
          </p:cNvCxnSpPr>
          <p:nvPr/>
        </p:nvCxnSpPr>
        <p:spPr>
          <a:xfrm flipV="1">
            <a:off x="5747291" y="2647950"/>
            <a:ext cx="768925" cy="304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 flipV="1">
            <a:off x="2736007" y="2647950"/>
            <a:ext cx="660701" cy="304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</p:cNvCxnSpPr>
          <p:nvPr/>
        </p:nvCxnSpPr>
        <p:spPr>
          <a:xfrm flipH="1">
            <a:off x="2736007" y="4420946"/>
            <a:ext cx="660701" cy="448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5"/>
          </p:cNvCxnSpPr>
          <p:nvPr/>
        </p:nvCxnSpPr>
        <p:spPr>
          <a:xfrm>
            <a:off x="5747291" y="4420946"/>
            <a:ext cx="768925" cy="520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Поиск лучшей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идеи.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cap="none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cap="none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</a:t>
            </a:r>
            <a:r>
              <a:rPr lang="ru-RU" cap="none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Грелка </a:t>
            </a:r>
            <a:r>
              <a:rPr lang="ru-RU" cap="none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лоскутной технике</a:t>
            </a:r>
            <a:r>
              <a:rPr lang="ru-RU" sz="1800" cap="none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124744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323975" algn="l"/>
              </a:tabLs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Изготавливается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из разных по цвету лоскутов ткани хлопчатобумажных и льняных. Цветовая гамма должна быть яркой, сочной, радостной.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Фото Грелки на чайник из обрезков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76" y="1268761"/>
            <a:ext cx="4405516" cy="3075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Фото Грелки на чайник из цветных обрезков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284985"/>
            <a:ext cx="4959652" cy="3501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130" y="4725144"/>
            <a:ext cx="3981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32397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Можно сочетать набивные и однотонные ткани. Да, это мне по силам, нет проблем в материальном плане, но они мне не очень понравились.</a:t>
            </a:r>
            <a:endParaRPr lang="ru-RU" sz="20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07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99" y="188640"/>
            <a:ext cx="4336201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Грелка, связанная крючком или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спицами.</a:t>
            </a:r>
            <a:endParaRPr lang="ru-RU" dirty="0"/>
          </a:p>
        </p:txBody>
      </p:sp>
      <p:pic>
        <p:nvPicPr>
          <p:cNvPr id="3" name="Рисунок 2" descr="грелка на чайник выкройка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" y="3014980"/>
            <a:ext cx="5124450" cy="3843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hnh.ru/file/0001/9028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0"/>
            <a:ext cx="4724400" cy="4011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5" y="126876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Изготавливается из разной по цвету  пряжи.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581128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Но, к сожалению, я не увлекаюсь вязанием и в моем доме нет большого разнообразия ниток для вязания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777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34" y="116632"/>
            <a:ext cx="4035871" cy="548640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/>
                <a:ea typeface="Calibri"/>
              </a:rPr>
              <a:t>Грелка, выполненная в технике аппликации</a:t>
            </a:r>
            <a:endParaRPr lang="ru-RU" sz="2000" b="1" dirty="0"/>
          </a:p>
        </p:txBody>
      </p:sp>
      <p:pic>
        <p:nvPicPr>
          <p:cNvPr id="3" name="Рисунок 2" descr="http://mitten.kiev.ua/big-foto-tovar/grelki/gr-tripodsoln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003"/>
            <a:ext cx="4724400" cy="427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грелка на чайник выкройка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623"/>
            <a:ext cx="5000625" cy="375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9371" y="727007"/>
            <a:ext cx="3990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Сделать её можно из разноцветных кусочков любой ткани, сукна, фетра, фланели. Красиво.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1660" y="4257258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В этой технике  делается отделка деталей зигзагом, а на нашей домашней швейной  машине такого приспособления нет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213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    Муниципальное общеобразовательное учреждение «Средняя общеобразовательная школа № 41    Сувениры для кухни своими руками</vt:lpstr>
      <vt:lpstr>Актуальность проблемы.   </vt:lpstr>
      <vt:lpstr>требования к изделию            Изделие должно быть:            практично, качественно исполнено, оригинально, красивым по внешнему        виду, компактно, экономично. </vt:lpstr>
      <vt:lpstr>  Разработка идеи  Грелку на чайник можно сделать разными видами рукоделия.  </vt:lpstr>
      <vt:lpstr>                      Поиск лучшей идеи.                              Грелка в лоскутной технике. </vt:lpstr>
      <vt:lpstr>Грелка, связанная крючком или спицами.</vt:lpstr>
      <vt:lpstr>Грелка, выполненная в технике аппликации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Кнопка</dc:creator>
  <cp:lastModifiedBy>Кнопка</cp:lastModifiedBy>
  <cp:revision>37</cp:revision>
  <dcterms:created xsi:type="dcterms:W3CDTF">2013-10-28T14:09:06Z</dcterms:created>
  <dcterms:modified xsi:type="dcterms:W3CDTF">2014-01-31T12:32:56Z</dcterms:modified>
</cp:coreProperties>
</file>