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2" r:id="rId3"/>
    <p:sldId id="256" r:id="rId4"/>
    <p:sldId id="257" r:id="rId5"/>
    <p:sldId id="258" r:id="rId6"/>
    <p:sldId id="259" r:id="rId7"/>
    <p:sldId id="27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9" r:id="rId19"/>
    <p:sldId id="270" r:id="rId20"/>
    <p:sldId id="271" r:id="rId21"/>
    <p:sldId id="280" r:id="rId22"/>
    <p:sldId id="281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DCDE01-6B40-4BC4-A1A1-06D3EB124F3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2F4486-AEBE-4CC6-8853-9642B5ACF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14290"/>
            <a:ext cx="750099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ГБС (К) ОУ  «Краснослободская коррекционная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– интернат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1500174"/>
            <a:ext cx="58579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Турнир знатоков Мордовии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572132" y="4143380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 воспитатель  Шукшина С.Т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85762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два эрьз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8934"/>
            <a:ext cx="4572000" cy="3929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65008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9</a:t>
            </a:r>
            <a:r>
              <a:rPr lang="ru-RU" sz="3200" b="1" i="1" dirty="0" smtClean="0">
                <a:solidFill>
                  <a:srgbClr val="FF0000"/>
                </a:solidFill>
              </a:rPr>
              <a:t>.  Какая из национальностей является 3-ей по численности в РМ?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lvl="0"/>
            <a:endParaRPr lang="en-US" sz="3200" b="1" i="1" dirty="0" smtClean="0">
              <a:solidFill>
                <a:srgbClr val="FF0000"/>
              </a:solidFill>
            </a:endParaRP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ru-RU" sz="2800" dirty="0" smtClean="0"/>
              <a:t>а) русские;</a:t>
            </a:r>
          </a:p>
          <a:p>
            <a:r>
              <a:rPr lang="ru-RU" sz="2800" dirty="0" smtClean="0"/>
              <a:t>б) мордва-мокша;</a:t>
            </a:r>
          </a:p>
          <a:p>
            <a:r>
              <a:rPr lang="ru-RU" sz="2800" dirty="0" smtClean="0"/>
              <a:t>в) мордва –</a:t>
            </a:r>
            <a:r>
              <a:rPr lang="ru-RU" sz="2800" dirty="0" err="1" smtClean="0"/>
              <a:t>эрьзя</a:t>
            </a:r>
            <a:r>
              <a:rPr lang="ru-RU" sz="2800" dirty="0" smtClean="0"/>
              <a:t>     </a:t>
            </a:r>
          </a:p>
          <a:p>
            <a:r>
              <a:rPr lang="ru-RU" sz="2800" dirty="0" smtClean="0"/>
              <a:t>г) татары.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е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643182"/>
            <a:ext cx="4786314" cy="4214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    Самым большим по площади озером в республике является</a:t>
            </a: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Инерка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б)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Имерка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Инорка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Ендовище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6058"/>
            <a:ext cx="4572000" cy="4071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572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1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численность населения РМ, примерно, равняется</a:t>
            </a:r>
          </a:p>
          <a:p>
            <a:pPr marL="514350" indent="-514350">
              <a:buAutoNum type="arabicPeriod" startAt="11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1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1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1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1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1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а) более 1млн. чел;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б) более 800 тыс. чел;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в) более 900 тыс. чел;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г) более 300 тыс. чел.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в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500306"/>
            <a:ext cx="4429124" cy="4357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572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2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из главных природных богатств нашего края являются</a:t>
            </a:r>
          </a:p>
          <a:p>
            <a:pPr marL="514350" indent="-514350">
              <a:buAutoNum type="arabicPeriod" startAt="1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полезные ископаемые;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б) подземные воды; 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в) леса.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г) нефть.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чалки па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428868"/>
            <a:ext cx="5572132" cy="4214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6572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3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из районов имеет на своей территории национальный парк?</a:t>
            </a:r>
          </a:p>
          <a:p>
            <a:pPr marL="514350" indent="-514350">
              <a:buAutoNum type="arabicPeriod" startAt="13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3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Рузаевский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Кочкуровский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Ковылкинский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Ичалковский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6572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4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город в западной Мордовии является узлом автомобильных дорог?</a:t>
            </a:r>
          </a:p>
          <a:p>
            <a:pPr marL="514350" indent="-514350">
              <a:buAutoNum type="arabicPeriod" startAt="14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4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4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4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Явас;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Ковылкино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г) Темников;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в) Краснослободск.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86_im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000240"/>
            <a:ext cx="5429256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сар р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643182"/>
            <a:ext cx="5072066" cy="4000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65008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5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Одной из наиболее грязных рек  Мордовии является:</a:t>
            </a:r>
          </a:p>
          <a:p>
            <a:pPr marL="514350" indent="-514350">
              <a:buAutoNum type="arabicPeriod" startAt="15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5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5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5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Сивинь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в) Вад;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г)  Инсар.  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остеп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928934"/>
            <a:ext cx="4429124" cy="3929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6572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6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природной зоной республики является:</a:t>
            </a:r>
          </a:p>
          <a:p>
            <a:pPr marL="514350" indent="-514350">
              <a:buAutoNum type="arabicPeriod" startAt="16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6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6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6"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смешанные леса;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б) степь;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в) широколиственные леса;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г) лесостепь.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6572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7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Самым лесным районом РМ является:</a:t>
            </a:r>
          </a:p>
          <a:p>
            <a:pPr marL="514350" indent="-514350">
              <a:buAutoNum type="arabicPeriod" startAt="17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7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7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7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Инсарский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Темниковский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Ардатовский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Зубово-Полянский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es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643182"/>
            <a:ext cx="5286380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714620"/>
            <a:ext cx="5500694" cy="4000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6572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18.    Сколько раз посещал Мордовию В. В. Путин в качестве президента России?</a:t>
            </a: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 один раз;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б) дважды;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в) трижды;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г) ни разу не был.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з карта М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714908" cy="4286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57864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Какая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площадей является точной для Мордовии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i="1" dirty="0" smtClean="0">
              <a:solidFill>
                <a:srgbClr val="FF0000"/>
              </a:solidFill>
            </a:endParaRPr>
          </a:p>
          <a:p>
            <a:pPr lvl="0"/>
            <a:endParaRPr lang="en-US" sz="2800" b="1" i="1" dirty="0" smtClean="0">
              <a:solidFill>
                <a:srgbClr val="FF0000"/>
              </a:solidFill>
            </a:endParaRPr>
          </a:p>
          <a:p>
            <a:pPr lvl="0"/>
            <a:endParaRPr lang="ru-RU" sz="2800" dirty="0"/>
          </a:p>
          <a:p>
            <a:r>
              <a:rPr lang="ru-RU" dirty="0"/>
              <a:t> </a:t>
            </a:r>
            <a:r>
              <a:rPr lang="ru-RU" sz="3600" dirty="0" smtClean="0"/>
              <a:t>а</a:t>
            </a:r>
            <a:r>
              <a:rPr lang="ru-RU" sz="3600" dirty="0"/>
              <a:t>) 22,4 млн.кв.км</a:t>
            </a:r>
            <a:r>
              <a:rPr lang="ru-RU" sz="3600" dirty="0" smtClean="0"/>
              <a:t>;</a:t>
            </a:r>
            <a:endParaRPr lang="en-US" sz="3600" dirty="0" smtClean="0"/>
          </a:p>
          <a:p>
            <a:r>
              <a:rPr lang="ru-RU" sz="3600" dirty="0" smtClean="0"/>
              <a:t>б</a:t>
            </a:r>
            <a:r>
              <a:rPr lang="ru-RU" sz="3600" dirty="0"/>
              <a:t>) 17,1 млн.кв.км;</a:t>
            </a:r>
          </a:p>
          <a:p>
            <a:r>
              <a:rPr lang="ru-RU" sz="3600" dirty="0" smtClean="0"/>
              <a:t>в</a:t>
            </a:r>
            <a:r>
              <a:rPr lang="ru-RU" sz="3600" dirty="0"/>
              <a:t>) 26,2 млн.кв.км;   </a:t>
            </a:r>
            <a:r>
              <a:rPr lang="en-US" sz="3600" dirty="0" smtClean="0"/>
              <a:t> </a:t>
            </a:r>
            <a:endParaRPr lang="ru-RU" sz="3600" dirty="0"/>
          </a:p>
          <a:p>
            <a:r>
              <a:rPr lang="ru-RU" sz="3600" dirty="0" smtClean="0"/>
              <a:t>г</a:t>
            </a:r>
            <a:r>
              <a:rPr lang="ru-RU" sz="3600" dirty="0"/>
              <a:t>) 2,62 млн.кв.км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дошк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071942"/>
            <a:ext cx="3357540" cy="2614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57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19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район является самым маленьким по территории?</a:t>
            </a:r>
          </a:p>
          <a:p>
            <a:pPr marL="514350" indent="-514350">
              <a:buAutoNum type="arabicPeriod" startAt="19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9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9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Лямбирский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Теньгушевский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Кадошкинский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Больше-Игнатовский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ef3e9265129cbdb951bbb34089a8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0"/>
            <a:ext cx="2457450" cy="3333750"/>
          </a:xfrm>
          <a:prstGeom prst="rect">
            <a:avLst/>
          </a:prstGeom>
        </p:spPr>
      </p:pic>
      <p:pic>
        <p:nvPicPr>
          <p:cNvPr id="3" name="Рисунок 2" descr="98187291_large_0_6e296_c2dc12f5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71893"/>
            <a:ext cx="4572000" cy="31861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6572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0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село Мордовии является родиной художника Ф. В.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Сычкова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 startAt="20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0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0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Синдрово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в) Кочелаево;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г) Мельцаны.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6072_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643182"/>
            <a:ext cx="4714876" cy="4214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66437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1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место занимала численность мордвы в России по переписи 2002 года?</a:t>
            </a:r>
          </a:p>
          <a:p>
            <a:pPr marL="514350" indent="-514350">
              <a:buAutoNum type="arabicPeriod" startAt="21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1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 3-е;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б) 10-е;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в)  7-е;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г) 8-е.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57496"/>
            <a:ext cx="5214942" cy="4000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64294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2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Городом – садом и учащейся молодёжи  давно считается:</a:t>
            </a:r>
          </a:p>
          <a:p>
            <a:pPr marL="514350" indent="-514350">
              <a:buAutoNum type="arabicPeriod" startAt="2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2"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а) Ардатов;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б) Инсар;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в) Темников;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г)   Краснослободск. 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рсаноф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500438"/>
            <a:ext cx="2428892" cy="3143272"/>
          </a:xfrm>
          <a:prstGeom prst="rect">
            <a:avLst/>
          </a:prstGeom>
        </p:spPr>
      </p:pic>
      <p:pic>
        <p:nvPicPr>
          <p:cNvPr id="3" name="Рисунок 2" descr="волк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929066"/>
            <a:ext cx="2214578" cy="2643206"/>
          </a:xfrm>
          <a:prstGeom prst="rect">
            <a:avLst/>
          </a:prstGeom>
        </p:spPr>
      </p:pic>
      <p:pic>
        <p:nvPicPr>
          <p:cNvPr id="4" name="Рисунок 3" descr="медведе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42852"/>
            <a:ext cx="2714612" cy="2928958"/>
          </a:xfrm>
          <a:prstGeom prst="rect">
            <a:avLst/>
          </a:prstGeom>
        </p:spPr>
      </p:pic>
      <p:pic>
        <p:nvPicPr>
          <p:cNvPr id="5" name="Рисунок 4" descr="патриарх кирил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2"/>
            <a:ext cx="2643206" cy="3286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050" y="428604"/>
            <a:ext cx="37147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23. Кто из этих        знаменитых людей    родом из села Оброчное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Кемлянского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Патриарх Кирилл.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Дмитрий Медведев; в) Владимир Волков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Владыка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Варсанофий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поведни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5" y="3000373"/>
            <a:ext cx="4000496" cy="38576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6858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Чьим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именем назван Мордовский государственный заповедник?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  <a:p>
            <a:r>
              <a:rPr lang="ru-RU" sz="3200" dirty="0" smtClean="0"/>
              <a:t>  а</a:t>
            </a:r>
            <a:r>
              <a:rPr lang="ru-RU" sz="3200" dirty="0"/>
              <a:t>) В.И. Ленина;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/>
              <a:t>б) П.Г. Смидовича;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в</a:t>
            </a:r>
            <a:r>
              <a:rPr lang="ru-RU" sz="3200" dirty="0"/>
              <a:t>) Д. </a:t>
            </a:r>
            <a:r>
              <a:rPr lang="ru-RU" sz="3200" dirty="0" smtClean="0"/>
              <a:t>И. </a:t>
            </a:r>
            <a:r>
              <a:rPr lang="ru-RU" sz="3200" dirty="0"/>
              <a:t>Менделеева;</a:t>
            </a:r>
          </a:p>
          <a:p>
            <a:r>
              <a:rPr lang="ru-RU" sz="3200" dirty="0"/>
              <a:t>  </a:t>
            </a:r>
            <a:r>
              <a:rPr lang="ru-RU" sz="3200" dirty="0" smtClean="0"/>
              <a:t>г</a:t>
            </a:r>
            <a:r>
              <a:rPr lang="ru-RU" sz="3200" dirty="0"/>
              <a:t>) В.В Докучаева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к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182"/>
            <a:ext cx="4357718" cy="4071966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какому из районов не протекает    река Мокша?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Темниковскому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Теньгушевскому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Торбеевскому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г)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Краснослободскому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мё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928934"/>
            <a:ext cx="5357850" cy="3929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650084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 К какому из посёлков «прицепилось» выражение «Мордовский Лас – Вегас»?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Кадошкино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б) Тургенево;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в) Потьма;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г) Умёт.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йоны М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357430"/>
            <a:ext cx="5572132" cy="4286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60008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Правильным числом, определяющим количество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/а районов в РМ является: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 21;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18.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6715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На какое животное похож контур Мордовии?</a:t>
            </a: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а) лисы;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б) бобра;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в) собаки;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г) кенгуру.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вылкин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4" cy="2071678"/>
          </a:xfrm>
          <a:prstGeom prst="rect">
            <a:avLst/>
          </a:prstGeom>
        </p:spPr>
      </p:pic>
      <p:pic>
        <p:nvPicPr>
          <p:cNvPr id="3" name="Рисунок 2" descr="краснослободс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388" y="0"/>
            <a:ext cx="2714612" cy="2143116"/>
          </a:xfrm>
          <a:prstGeom prst="rect">
            <a:avLst/>
          </a:prstGeom>
        </p:spPr>
      </p:pic>
      <p:pic>
        <p:nvPicPr>
          <p:cNvPr id="4" name="Рисунок 3" descr="саранс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214818"/>
            <a:ext cx="3428992" cy="2643182"/>
          </a:xfrm>
          <a:prstGeom prst="rect">
            <a:avLst/>
          </a:prstGeom>
        </p:spPr>
      </p:pic>
      <p:pic>
        <p:nvPicPr>
          <p:cNvPr id="5" name="Рисунок 4" descr="темник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286256"/>
            <a:ext cx="2643174" cy="25717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643050"/>
            <a:ext cx="4572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Расположите города по их возникновению, начиная с самого старого.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Ковылкино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Саранск;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в) Темников;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г) Краснослободск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дошк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8581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   Самым молодым по образованию в пределах РМ является район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</a:t>
            </a:r>
          </a:p>
          <a:p>
            <a:r>
              <a:rPr lang="en-US" dirty="0" smtClean="0"/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Кадошкинский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Атюрьевский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Лямбирский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Рузаевский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753</Words>
  <Application>Microsoft Office PowerPoint</Application>
  <PresentationFormat>Экран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2014-11-10T16:23:57Z</dcterms:created>
  <dcterms:modified xsi:type="dcterms:W3CDTF">2014-11-13T16:57:32Z</dcterms:modified>
</cp:coreProperties>
</file>