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73" r:id="rId5"/>
    <p:sldId id="262" r:id="rId6"/>
    <p:sldId id="259" r:id="rId7"/>
    <p:sldId id="267" r:id="rId8"/>
    <p:sldId id="280" r:id="rId9"/>
    <p:sldId id="281" r:id="rId10"/>
    <p:sldId id="284" r:id="rId11"/>
    <p:sldId id="285" r:id="rId12"/>
    <p:sldId id="260" r:id="rId13"/>
    <p:sldId id="268" r:id="rId14"/>
    <p:sldId id="275" r:id="rId15"/>
    <p:sldId id="263" r:id="rId16"/>
    <p:sldId id="287" r:id="rId17"/>
    <p:sldId id="265" r:id="rId18"/>
    <p:sldId id="277" r:id="rId19"/>
    <p:sldId id="266" r:id="rId20"/>
    <p:sldId id="276" r:id="rId21"/>
    <p:sldId id="269" r:id="rId22"/>
    <p:sldId id="261" r:id="rId23"/>
    <p:sldId id="264" r:id="rId24"/>
    <p:sldId id="274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1" autoAdjust="0"/>
    <p:restoredTop sz="96803" autoAdjust="0"/>
  </p:normalViewPr>
  <p:slideViewPr>
    <p:cSldViewPr>
      <p:cViewPr varScale="1">
        <p:scale>
          <a:sx n="83" d="100"/>
          <a:sy n="83" d="100"/>
        </p:scale>
        <p:origin x="-9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9BD8C-3628-4DA8-8358-84830405300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BF50-14A3-4C15-9C74-222DB3BF6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1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F50-14A3-4C15-9C74-222DB3BF6AD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F50-14A3-4C15-9C74-222DB3BF6AD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F50-14A3-4C15-9C74-222DB3BF6AD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F50-14A3-4C15-9C74-222DB3BF6AD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18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F50-14A3-4C15-9C74-222DB3BF6AD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F50-14A3-4C15-9C74-222DB3BF6AD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F50-14A3-4C15-9C74-222DB3BF6AD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F50-14A3-4C15-9C74-222DB3BF6AD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F50-14A3-4C15-9C74-222DB3BF6AD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F50-14A3-4C15-9C74-222DB3BF6AD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F50-14A3-4C15-9C74-222DB3BF6AD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F50-14A3-4C15-9C74-222DB3BF6AD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F50-14A3-4C15-9C74-222DB3BF6AD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F50-14A3-4C15-9C74-222DB3BF6AD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EFA28-F8D2-4164-B67A-B0B21866949F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AA002-9C32-4F4A-9B42-66067C93F9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EFA28-F8D2-4164-B67A-B0B21866949F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AA002-9C32-4F4A-9B42-66067C93F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EFA28-F8D2-4164-B67A-B0B21866949F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AA002-9C32-4F4A-9B42-66067C93F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EFA28-F8D2-4164-B67A-B0B21866949F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AA002-9C32-4F4A-9B42-66067C93F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EFA28-F8D2-4164-B67A-B0B21866949F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AA002-9C32-4F4A-9B42-66067C93F9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EFA28-F8D2-4164-B67A-B0B21866949F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AA002-9C32-4F4A-9B42-66067C93F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EFA28-F8D2-4164-B67A-B0B21866949F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AA002-9C32-4F4A-9B42-66067C93F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EFA28-F8D2-4164-B67A-B0B21866949F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AA002-9C32-4F4A-9B42-66067C93F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EFA28-F8D2-4164-B67A-B0B21866949F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AA002-9C32-4F4A-9B42-66067C93F9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EFA28-F8D2-4164-B67A-B0B21866949F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AA002-9C32-4F4A-9B42-66067C93F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1EFA28-F8D2-4164-B67A-B0B21866949F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AA002-9C32-4F4A-9B42-66067C93F9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1EFA28-F8D2-4164-B67A-B0B21866949F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4AA002-9C32-4F4A-9B42-66067C93F9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780928"/>
            <a:ext cx="7406640" cy="2952328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/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latin typeface="Monotype Corsiva" pitchFamily="66" charset="0"/>
              </a:rPr>
              <a:t/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latin typeface="Monotype Corsiva" pitchFamily="66" charset="0"/>
              </a:rPr>
              <a:t>Женщина, </a:t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latin typeface="Monotype Corsiva" pitchFamily="66" charset="0"/>
              </a:rPr>
              <a:t>    которую </a:t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latin typeface="Monotype Corsiva" pitchFamily="66" charset="0"/>
              </a:rPr>
              <a:t>          поют…</a:t>
            </a:r>
            <a:endParaRPr lang="ru-RU" sz="9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430641"/>
            <a:ext cx="9721079" cy="7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7384"/>
            <a:ext cx="9144000" cy="686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 txBox="1">
            <a:spLocks/>
          </p:cNvSpPr>
          <p:nvPr/>
        </p:nvSpPr>
        <p:spPr>
          <a:xfrm>
            <a:off x="5004048" y="188640"/>
            <a:ext cx="3960440" cy="28083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9" y="188640"/>
            <a:ext cx="4033359" cy="3672408"/>
          </a:xfrm>
        </p:spPr>
      </p:pic>
      <p:sp>
        <p:nvSpPr>
          <p:cNvPr id="3" name="Прямоугольник 2"/>
          <p:cNvSpPr/>
          <p:nvPr/>
        </p:nvSpPr>
        <p:spPr>
          <a:xfrm>
            <a:off x="5220072" y="188640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произносим имя Александра Пахмутова, то сразу хочется добавить Николай Добронравов. И наоборот. Этот семейный и творческий союз – уникальное явление. И в человеческом и творческом плане.. Они вместе уже более  полувека.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5" y="4077072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идут по жизни рядом, он пишет стихи, она музыку, а в результате получаются шедевры, которые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не первое поколение ценителей хорошей музыки.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780929"/>
            <a:ext cx="4290441" cy="3312368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Нежность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5888" y="1412776"/>
            <a:ext cx="8178112" cy="544522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sz="1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«Нежность»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— песня, написанная в 1965 году  Александрой </a:t>
            </a:r>
            <a:r>
              <a:rPr lang="ru-RU" sz="18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Пахмутовой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поэтами Сергеем Гребенниковым и Николаем Добронравовым. Входит в цикл песен «Обнимая небо», посвящённый советским лётчикам.</a:t>
            </a:r>
            <a:endParaRPr lang="ru-RU" sz="1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«Нежность» была одной из самых любимых песен у лётчиков-космонавтов СССР, и самой дорогой — для первого космонавта планеты Земля — Юрия Гагарина.</a:t>
            </a:r>
            <a:endParaRPr lang="ru-RU" sz="1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Из воспоминаний А. Н. </a:t>
            </a:r>
            <a:r>
              <a:rPr lang="ru-RU" sz="18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Пахмутовой</a:t>
            </a:r>
            <a:r>
              <a:rPr lang="ru-RU" sz="1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1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"Мы очень дружили с семьёй лётчика-испытателя Георгия Константиновича Мосолова. И мы пришли к нему на день рождения. Это был 1967 год. Мосолову позвонил Гагарин — поздравил с днём рождения и попросил меня к телефону. Я подошла к телефону, он говорит: «</a:t>
            </a:r>
            <a:r>
              <a:rPr lang="ru-RU" sz="18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Алечка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я хочу сказать, что Володя Комаров перед полётом просил передать вам с Колей благодарность за песню „Нежность“». Это был последний полёт Комарова". 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2040" cy="4293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4427984" cy="3933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2040" y="1"/>
            <a:ext cx="4199432" cy="2924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769"/>
            <a:ext cx="4716016" cy="313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6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44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свиданья, Москва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6136" y="1234440"/>
            <a:ext cx="3137552" cy="5434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ea typeface="Times New Roman"/>
                <a:cs typeface="Times New Roman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Одна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знаменитейших песен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Пахмутовой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прощальная песня Олимпиады-1980 "До свиданья, Москва" на стихи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Н.Добронравова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Прекрасная музыка, слова и тёплое, искреннее исполнение сделали эту песню за один вечер известной во всём мире. Конечно нужно к этому прибавить и легендарного Мишку, улетевшего в ночное московское небо...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4392488" cy="568863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61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9592" y="1340768"/>
            <a:ext cx="4320480" cy="52565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Пахмутова и Добронравов хотели, чтобы их песню "Надежда" пел Иосиф Кобзон, посчитав, что она "мужская". Но певец отказался от нее. Тогда они послали слова и ноты нескольким исполнителям, в том числе и Анне Герман. Именно в ее исполнении "Надежда" получилась лучше всего и стала классикой.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А у космонавтов вошло в традицию слушать эту песню перед полетом.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:\pahmutov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996341" cy="4731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1143000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Звездопад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980728"/>
            <a:ext cx="3353576" cy="52067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ru-RU" sz="2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Эта песня была написана во время командировки в Крым, в юношеские лагеря «Артек» и «Орлёнок». Повсюду — встречи с жадной до дел и знаний, пытливой молодёжью. В «Орлёнке», где сложились свои традиции и ритуалы, где свой особенный оттенок приобретают мечтания и планы на будущее, авторы пишут песни «Орлята учатся летать» и «Звездопад».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7"/>
            <a:ext cx="4752528" cy="518457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746064" cy="93610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    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Николаевна </a:t>
            </a:r>
            <a:b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Пахмутова- </a:t>
            </a:r>
            <a:r>
              <a:rPr lang="ru-RU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ru-RU" sz="4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Содержимое 9" descr="pahmutov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700808"/>
            <a:ext cx="7920880" cy="504056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1680" y="273426"/>
            <a:ext cx="76328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«Мне радостно думать, что в России живет, пишет музыку чудесный, </a:t>
            </a:r>
            <a:r>
              <a:rPr lang="ru-RU" sz="2000" i="1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одареннейший</a:t>
            </a:r>
            <a:r>
              <a:rPr lang="ru-RU" sz="2000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такой </a:t>
            </a:r>
            <a:r>
              <a:rPr lang="ru-RU" sz="20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интеллигентный </a:t>
            </a:r>
            <a:r>
              <a:rPr lang="ru-RU" sz="2000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- Аля Пахмутова</a:t>
            </a:r>
            <a:r>
              <a:rPr lang="ru-RU" sz="20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  <a:r>
              <a:rPr lang="ru-RU" sz="2000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Родион Щедрин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1916831"/>
            <a:ext cx="29523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высоко оценило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заслуги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А.Н.Пахмутовой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артистка СССР,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РСФСР,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два ордена Ленина, два ордена «За заслуги перед Отечеством» I и II степени, два ордена Трудового Красного Знамени, орден Дружбы народов и многие другие награды.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7"/>
            <a:ext cx="4464496" cy="53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Заслуженная награда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556792"/>
            <a:ext cx="3528392" cy="4785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о награждении Александры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Пахмутовой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орденом «За заслуги перед Отечеством» III степени подписал президент РФ Владимир Путин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176464" cy="5351363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6344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 счастья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3429000"/>
            <a:ext cx="4392488" cy="3079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Фразы из этой песни давно уже стали крылатыми. Причём как в прямом, так и в переносном значении. А всё потому, что в ней поётся о птице, но не обычной пернатой, а самой волшебной, которая приносит людям счастье и удачу. Своему исполнителю Николаю Гнатюку эта птичка принесла любовь поклонников ещё в далёком, 1980 - м году, и продолжает радовать слушателей и в наши дни. </a:t>
            </a:r>
            <a:endParaRPr lang="ru-RU" sz="1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2520280" cy="5184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0648"/>
            <a:ext cx="3528392" cy="288032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44208" y="692696"/>
            <a:ext cx="2457518" cy="144016"/>
          </a:xfrm>
        </p:spPr>
        <p:txBody>
          <a:bodyPr>
            <a:normAutofit fontScale="90000"/>
          </a:bodyPr>
          <a:lstStyle/>
          <a:p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43608" y="620688"/>
            <a:ext cx="4392488" cy="587869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Музыка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Александры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Пахмутовой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символ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советской эпохи, на песнях композитора выросло не одно поколение. Ее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композиции исполняли первые звезды СССР, ее шлягеры звучали на всех радиостанциях Советского союза.</a:t>
            </a:r>
          </a:p>
          <a:p>
            <a:pPr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Песни Александры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Пахмутовой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настолько популярны и любимы, что их часто путают с народными. «Нежность», «Команда молодости нашей», «Старый клён», «Как молоды мы были», «Беловежская Пуща», «Надежда» и многие-многие другие знала и пела, без преувеличения, вся страна.</a:t>
            </a:r>
          </a:p>
          <a:p>
            <a:pPr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Всего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хрупкая женщина написала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музыку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400 песням, 20 фильмам, а также концерты,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сиюты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даже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балет.</a:t>
            </a:r>
          </a:p>
          <a:p>
            <a:pPr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9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Александра Пахмутова –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Народная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артистка СССР, Герой социалистического труда – встретила славный юбилей, 85-летие.</a:t>
            </a:r>
          </a:p>
          <a:p>
            <a:pPr marL="82296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1026" name="Picture 2" descr="H:\002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055" y="260648"/>
            <a:ext cx="3629544" cy="60241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60648"/>
            <a:ext cx="43924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Александра Николаевна 9 ноября 1929 года в поселке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Бекетовка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 Сталинградом.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интерес к музыкальному искусству девочка стала уже в трехлетнем возрасте.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музыки словно притягивали к себе, завораживали маленькую Алю. В три года она начала играть на фортепиано,  в пять лет Аля сочинила первую пьеску «Петухи поют», а через два года стала заниматься  в Сталинградской музыкальной школе. Александра Пахмутова была в числе лучших учениц.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 Аля продолжала учиться. Но вскоре в ее детство, как в  детство других ее сверстников, вторглась война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Начавшаяся война прервала ее учебу в Сталинградской школе, а в 1942 году она с мамой и двумя сестрами были эвакуированы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Караганду. Здесь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самостоятельно научилась играть на аккордеоне.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586854"/>
            <a:ext cx="3240356" cy="58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4796" y="332656"/>
            <a:ext cx="3451700" cy="6264696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 года они вернулись в разрушенный, почерневший от бомб и крови Сталинград. Фронт был еще рядом, в городе работали госпитали. Аля брала в руки аккордеон и играла раненым бойцам. Измученные, суровые лица бойцов светлели, когда звучали теплые, задушевные песни.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4392488" cy="585432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7" y="1124744"/>
            <a:ext cx="2417470" cy="216024"/>
          </a:xfrm>
        </p:spPr>
        <p:txBody>
          <a:bodyPr>
            <a:normAutofit fontScale="90000"/>
          </a:bodyPr>
          <a:lstStyle/>
          <a:p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548680"/>
            <a:ext cx="3960440" cy="59046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военного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времени,  Пахмутова в 1943 году  смогла поехать в Москву и была принята в Центральную музыкальную школу при Московской государственной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консерватории.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лет она с отличием закончила школу и поступила в Московскую консерваторию на композиторское отделение, а затем в аспирантуру.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вступила Александра Пахмутова в большую жизнь музыкального искусства.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стали неотъемлемой частицей нашей жизни, музыкальной летописью нашей страны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.</a:t>
            </a:r>
            <a:r>
              <a:rPr lang="ru-RU" dirty="0"/>
              <a:t> </a:t>
            </a:r>
          </a:p>
        </p:txBody>
      </p:sp>
      <p:pic>
        <p:nvPicPr>
          <p:cNvPr id="5" name="Содержимое 4" descr="549642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620688"/>
            <a:ext cx="3888432" cy="5544616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864096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Трус не играет в хоккей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4128" y="908720"/>
            <a:ext cx="3275856" cy="5760639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 году в СССР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появляется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хоккейный гимн, равного которому не было ни до, ни после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него.</a:t>
            </a:r>
          </a:p>
          <a:p>
            <a:pPr marL="82296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же стала одной большой цитатой. Особенно припев: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Суровый бой ведёт ледовая дружина: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верим мужеству отчаянных парней.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хоккей играют настоящие мужчины,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Трус не играет в хоккей!</a:t>
            </a:r>
          </a:p>
          <a:p>
            <a:pPr marL="82296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совпадало с образами великих хоккеистов, имена которых с благоговением произносила вся страна.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:\62086_345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230" y="2132856"/>
            <a:ext cx="4711733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04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451</TotalTime>
  <Words>745</Words>
  <Application>Microsoft Office PowerPoint</Application>
  <PresentationFormat>Экран (4:3)</PresentationFormat>
  <Paragraphs>58</Paragraphs>
  <Slides>25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  Женщина,      которую            поют…</vt:lpstr>
      <vt:lpstr>      Александра Николаевна                Пахмутова- 85</vt:lpstr>
      <vt:lpstr>Презентация PowerPoint</vt:lpstr>
      <vt:lpstr>Презентация PowerPoint</vt:lpstr>
      <vt:lpstr>Презентация PowerPoint</vt:lpstr>
      <vt:lpstr>Презентация PowerPoint</vt:lpstr>
      <vt:lpstr>Трус не играет в хоккей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Нежность</vt:lpstr>
      <vt:lpstr>Презентация PowerPoint</vt:lpstr>
      <vt:lpstr>До свиданья, Москва</vt:lpstr>
      <vt:lpstr>Презентация PowerPoint</vt:lpstr>
      <vt:lpstr>Надежда</vt:lpstr>
      <vt:lpstr>Презентация PowerPoint</vt:lpstr>
      <vt:lpstr>Звездопад</vt:lpstr>
      <vt:lpstr>Презентация PowerPoint</vt:lpstr>
      <vt:lpstr>Презентация PowerPoint</vt:lpstr>
      <vt:lpstr>Заслуженная награда</vt:lpstr>
      <vt:lpstr>Птица счастья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Женщина,            которую                        поют…</dc:title>
  <dc:creator>Владимир</dc:creator>
  <cp:lastModifiedBy>16</cp:lastModifiedBy>
  <cp:revision>50</cp:revision>
  <dcterms:created xsi:type="dcterms:W3CDTF">2014-10-14T18:02:34Z</dcterms:created>
  <dcterms:modified xsi:type="dcterms:W3CDTF">2014-12-08T21:40:43Z</dcterms:modified>
</cp:coreProperties>
</file>